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72" r:id="rId8"/>
    <p:sldId id="273" r:id="rId9"/>
    <p:sldId id="263" r:id="rId10"/>
    <p:sldId id="264" r:id="rId11"/>
    <p:sldId id="265" r:id="rId12"/>
    <p:sldId id="269" r:id="rId13"/>
    <p:sldId id="275" r:id="rId14"/>
    <p:sldId id="274" r:id="rId15"/>
    <p:sldId id="270" r:id="rId16"/>
    <p:sldId id="271"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4" d="100"/>
          <a:sy n="74" d="100"/>
        </p:scale>
        <p:origin x="82" y="11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image" Target="../media/image10.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image" Target="../media/image10.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46F1D68-E658-411F-AEDE-EB5A19C7BD68}"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90D8F7E2-9361-46E1-AC4F-012758072A94}">
      <dgm:prSet/>
      <dgm:spPr/>
      <dgm:t>
        <a:bodyPr/>
        <a:lstStyle/>
        <a:p>
          <a:r>
            <a:rPr lang="en-US"/>
            <a:t>Homoeopathic medicines possess nano-particles developed as nanobubbles during the process of potentisation.</a:t>
          </a:r>
        </a:p>
      </dgm:t>
    </dgm:pt>
    <dgm:pt modelId="{FB9096DE-891F-45CC-A047-362CA2493C7D}" type="parTrans" cxnId="{C8D11205-E03D-4B78-8C02-2BA5ACCC8766}">
      <dgm:prSet/>
      <dgm:spPr/>
      <dgm:t>
        <a:bodyPr/>
        <a:lstStyle/>
        <a:p>
          <a:endParaRPr lang="en-US"/>
        </a:p>
      </dgm:t>
    </dgm:pt>
    <dgm:pt modelId="{38020FB3-F404-4BED-8FBF-B0E8A1A68D2D}" type="sibTrans" cxnId="{C8D11205-E03D-4B78-8C02-2BA5ACCC8766}">
      <dgm:prSet/>
      <dgm:spPr/>
      <dgm:t>
        <a:bodyPr/>
        <a:lstStyle/>
        <a:p>
          <a:endParaRPr lang="en-US"/>
        </a:p>
      </dgm:t>
    </dgm:pt>
    <dgm:pt modelId="{90CD4EA1-3A1B-461C-B76D-1BEA88FFAC15}">
      <dgm:prSet/>
      <dgm:spPr/>
      <dgm:t>
        <a:bodyPr/>
        <a:lstStyle/>
        <a:p>
          <a:r>
            <a:rPr lang="en-US"/>
            <a:t>They also emanate electromagnetic signals.</a:t>
          </a:r>
        </a:p>
      </dgm:t>
    </dgm:pt>
    <dgm:pt modelId="{5CDD8B89-8B47-4A71-96A8-2EE3450E651E}" type="parTrans" cxnId="{675B8D07-84BA-4C63-818C-73E4C9AAB71B}">
      <dgm:prSet/>
      <dgm:spPr/>
      <dgm:t>
        <a:bodyPr/>
        <a:lstStyle/>
        <a:p>
          <a:endParaRPr lang="en-US"/>
        </a:p>
      </dgm:t>
    </dgm:pt>
    <dgm:pt modelId="{6CF2441D-3CA0-41B5-9711-1BC258A1D166}" type="sibTrans" cxnId="{675B8D07-84BA-4C63-818C-73E4C9AAB71B}">
      <dgm:prSet/>
      <dgm:spPr/>
      <dgm:t>
        <a:bodyPr/>
        <a:lstStyle/>
        <a:p>
          <a:endParaRPr lang="en-US"/>
        </a:p>
      </dgm:t>
    </dgm:pt>
    <dgm:pt modelId="{DBD5D0EA-9510-4D5C-826F-CBB7C0E25509}">
      <dgm:prSet/>
      <dgm:spPr/>
      <dgm:t>
        <a:bodyPr/>
        <a:lstStyle/>
        <a:p>
          <a:r>
            <a:rPr lang="en-US"/>
            <a:t>Still we have to go a long way to find out the mode of action, differentiation in characteristics, etc.</a:t>
          </a:r>
        </a:p>
      </dgm:t>
    </dgm:pt>
    <dgm:pt modelId="{F0DA5217-D980-4C03-91BD-ADDD3E5BFD69}" type="parTrans" cxnId="{AD86CF1F-750E-44F7-9CBD-0BD76AA48D0D}">
      <dgm:prSet/>
      <dgm:spPr/>
      <dgm:t>
        <a:bodyPr/>
        <a:lstStyle/>
        <a:p>
          <a:endParaRPr lang="en-US"/>
        </a:p>
      </dgm:t>
    </dgm:pt>
    <dgm:pt modelId="{26966056-343D-4C54-BD0D-13CD84AFEAC2}" type="sibTrans" cxnId="{AD86CF1F-750E-44F7-9CBD-0BD76AA48D0D}">
      <dgm:prSet/>
      <dgm:spPr/>
      <dgm:t>
        <a:bodyPr/>
        <a:lstStyle/>
        <a:p>
          <a:endParaRPr lang="en-US"/>
        </a:p>
      </dgm:t>
    </dgm:pt>
    <dgm:pt modelId="{303DD5C8-02D0-4EC3-82FF-3FBEFDA5B3B9}" type="pres">
      <dgm:prSet presAssocID="{346F1D68-E658-411F-AEDE-EB5A19C7BD68}" presName="root" presStyleCnt="0">
        <dgm:presLayoutVars>
          <dgm:dir/>
          <dgm:resizeHandles val="exact"/>
        </dgm:presLayoutVars>
      </dgm:prSet>
      <dgm:spPr/>
    </dgm:pt>
    <dgm:pt modelId="{4DF7CCE3-893D-457D-AB13-EA77F85AB1B2}" type="pres">
      <dgm:prSet presAssocID="{90D8F7E2-9361-46E1-AC4F-012758072A94}" presName="compNode" presStyleCnt="0"/>
      <dgm:spPr/>
    </dgm:pt>
    <dgm:pt modelId="{B0BA9C73-98A3-48B9-A03D-89FC9415E051}" type="pres">
      <dgm:prSet presAssocID="{90D8F7E2-9361-46E1-AC4F-012758072A94}"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Scientist"/>
        </a:ext>
      </dgm:extLst>
    </dgm:pt>
    <dgm:pt modelId="{E1AD9DDD-36E7-4496-BCE2-A721B1780ACA}" type="pres">
      <dgm:prSet presAssocID="{90D8F7E2-9361-46E1-AC4F-012758072A94}" presName="spaceRect" presStyleCnt="0"/>
      <dgm:spPr/>
    </dgm:pt>
    <dgm:pt modelId="{E2EDFE8C-3984-409E-903D-A17C0CE0F78D}" type="pres">
      <dgm:prSet presAssocID="{90D8F7E2-9361-46E1-AC4F-012758072A94}" presName="textRect" presStyleLbl="revTx" presStyleIdx="0" presStyleCnt="3">
        <dgm:presLayoutVars>
          <dgm:chMax val="1"/>
          <dgm:chPref val="1"/>
        </dgm:presLayoutVars>
      </dgm:prSet>
      <dgm:spPr/>
    </dgm:pt>
    <dgm:pt modelId="{270C2EFE-A7A1-4B3B-BB52-8B2576987A46}" type="pres">
      <dgm:prSet presAssocID="{38020FB3-F404-4BED-8FBF-B0E8A1A68D2D}" presName="sibTrans" presStyleCnt="0"/>
      <dgm:spPr/>
    </dgm:pt>
    <dgm:pt modelId="{30E8EC89-0115-4A31-A99F-88D037A13212}" type="pres">
      <dgm:prSet presAssocID="{90CD4EA1-3A1B-461C-B76D-1BEA88FFAC15}" presName="compNode" presStyleCnt="0"/>
      <dgm:spPr/>
    </dgm:pt>
    <dgm:pt modelId="{69B4D820-A8BE-4C00-8A39-88ADA465EADF}" type="pres">
      <dgm:prSet presAssocID="{90CD4EA1-3A1B-461C-B76D-1BEA88FFAC15}"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Wireless router"/>
        </a:ext>
      </dgm:extLst>
    </dgm:pt>
    <dgm:pt modelId="{E02785C6-D618-47CF-9FD2-2693EFAB0A38}" type="pres">
      <dgm:prSet presAssocID="{90CD4EA1-3A1B-461C-B76D-1BEA88FFAC15}" presName="spaceRect" presStyleCnt="0"/>
      <dgm:spPr/>
    </dgm:pt>
    <dgm:pt modelId="{69DDA660-3393-4451-8511-30EDAC385FDE}" type="pres">
      <dgm:prSet presAssocID="{90CD4EA1-3A1B-461C-B76D-1BEA88FFAC15}" presName="textRect" presStyleLbl="revTx" presStyleIdx="1" presStyleCnt="3">
        <dgm:presLayoutVars>
          <dgm:chMax val="1"/>
          <dgm:chPref val="1"/>
        </dgm:presLayoutVars>
      </dgm:prSet>
      <dgm:spPr/>
    </dgm:pt>
    <dgm:pt modelId="{156C6CE0-887E-446D-B62B-CD1111C51AEB}" type="pres">
      <dgm:prSet presAssocID="{6CF2441D-3CA0-41B5-9711-1BC258A1D166}" presName="sibTrans" presStyleCnt="0"/>
      <dgm:spPr/>
    </dgm:pt>
    <dgm:pt modelId="{AF1ACDC6-A4CB-43FE-8DB0-40239DFA0536}" type="pres">
      <dgm:prSet presAssocID="{DBD5D0EA-9510-4D5C-826F-CBB7C0E25509}" presName="compNode" presStyleCnt="0"/>
      <dgm:spPr/>
    </dgm:pt>
    <dgm:pt modelId="{72BF3991-B62A-4DEC-8F21-E85BFE67F105}" type="pres">
      <dgm:prSet presAssocID="{DBD5D0EA-9510-4D5C-826F-CBB7C0E25509}"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Run"/>
        </a:ext>
      </dgm:extLst>
    </dgm:pt>
    <dgm:pt modelId="{157B8C3F-D2C3-4B43-8E60-1F16A866F667}" type="pres">
      <dgm:prSet presAssocID="{DBD5D0EA-9510-4D5C-826F-CBB7C0E25509}" presName="spaceRect" presStyleCnt="0"/>
      <dgm:spPr/>
    </dgm:pt>
    <dgm:pt modelId="{BBBF09A5-83D8-49A6-80B7-E7D1382D09BC}" type="pres">
      <dgm:prSet presAssocID="{DBD5D0EA-9510-4D5C-826F-CBB7C0E25509}" presName="textRect" presStyleLbl="revTx" presStyleIdx="2" presStyleCnt="3">
        <dgm:presLayoutVars>
          <dgm:chMax val="1"/>
          <dgm:chPref val="1"/>
        </dgm:presLayoutVars>
      </dgm:prSet>
      <dgm:spPr/>
    </dgm:pt>
  </dgm:ptLst>
  <dgm:cxnLst>
    <dgm:cxn modelId="{C8D11205-E03D-4B78-8C02-2BA5ACCC8766}" srcId="{346F1D68-E658-411F-AEDE-EB5A19C7BD68}" destId="{90D8F7E2-9361-46E1-AC4F-012758072A94}" srcOrd="0" destOrd="0" parTransId="{FB9096DE-891F-45CC-A047-362CA2493C7D}" sibTransId="{38020FB3-F404-4BED-8FBF-B0E8A1A68D2D}"/>
    <dgm:cxn modelId="{675B8D07-84BA-4C63-818C-73E4C9AAB71B}" srcId="{346F1D68-E658-411F-AEDE-EB5A19C7BD68}" destId="{90CD4EA1-3A1B-461C-B76D-1BEA88FFAC15}" srcOrd="1" destOrd="0" parTransId="{5CDD8B89-8B47-4A71-96A8-2EE3450E651E}" sibTransId="{6CF2441D-3CA0-41B5-9711-1BC258A1D166}"/>
    <dgm:cxn modelId="{AD86CF1F-750E-44F7-9CBD-0BD76AA48D0D}" srcId="{346F1D68-E658-411F-AEDE-EB5A19C7BD68}" destId="{DBD5D0EA-9510-4D5C-826F-CBB7C0E25509}" srcOrd="2" destOrd="0" parTransId="{F0DA5217-D980-4C03-91BD-ADDD3E5BFD69}" sibTransId="{26966056-343D-4C54-BD0D-13CD84AFEAC2}"/>
    <dgm:cxn modelId="{8003A98D-CB71-421C-B267-B73AC1D684A0}" type="presOf" srcId="{90D8F7E2-9361-46E1-AC4F-012758072A94}" destId="{E2EDFE8C-3984-409E-903D-A17C0CE0F78D}" srcOrd="0" destOrd="0" presId="urn:microsoft.com/office/officeart/2018/2/layout/IconLabelList"/>
    <dgm:cxn modelId="{927AD0A7-0B0C-45E9-91BA-9D77AE871B0D}" type="presOf" srcId="{90CD4EA1-3A1B-461C-B76D-1BEA88FFAC15}" destId="{69DDA660-3393-4451-8511-30EDAC385FDE}" srcOrd="0" destOrd="0" presId="urn:microsoft.com/office/officeart/2018/2/layout/IconLabelList"/>
    <dgm:cxn modelId="{8AAB37E7-B7B3-43C9-8381-61B9729C19FD}" type="presOf" srcId="{DBD5D0EA-9510-4D5C-826F-CBB7C0E25509}" destId="{BBBF09A5-83D8-49A6-80B7-E7D1382D09BC}" srcOrd="0" destOrd="0" presId="urn:microsoft.com/office/officeart/2018/2/layout/IconLabelList"/>
    <dgm:cxn modelId="{5BD8C9FF-857A-4CCE-B088-81DF789E33A4}" type="presOf" srcId="{346F1D68-E658-411F-AEDE-EB5A19C7BD68}" destId="{303DD5C8-02D0-4EC3-82FF-3FBEFDA5B3B9}" srcOrd="0" destOrd="0" presId="urn:microsoft.com/office/officeart/2018/2/layout/IconLabelList"/>
    <dgm:cxn modelId="{1C67492F-04A4-455E-BD44-32D696CC1CC4}" type="presParOf" srcId="{303DD5C8-02D0-4EC3-82FF-3FBEFDA5B3B9}" destId="{4DF7CCE3-893D-457D-AB13-EA77F85AB1B2}" srcOrd="0" destOrd="0" presId="urn:microsoft.com/office/officeart/2018/2/layout/IconLabelList"/>
    <dgm:cxn modelId="{8B9D2B0D-C51E-40C7-9A74-738FF141433F}" type="presParOf" srcId="{4DF7CCE3-893D-457D-AB13-EA77F85AB1B2}" destId="{B0BA9C73-98A3-48B9-A03D-89FC9415E051}" srcOrd="0" destOrd="0" presId="urn:microsoft.com/office/officeart/2018/2/layout/IconLabelList"/>
    <dgm:cxn modelId="{E8F5D01F-46D7-4CFD-ADB7-655E015663D2}" type="presParOf" srcId="{4DF7CCE3-893D-457D-AB13-EA77F85AB1B2}" destId="{E1AD9DDD-36E7-4496-BCE2-A721B1780ACA}" srcOrd="1" destOrd="0" presId="urn:microsoft.com/office/officeart/2018/2/layout/IconLabelList"/>
    <dgm:cxn modelId="{E5CED96C-0585-4889-97EE-05856324D9E9}" type="presParOf" srcId="{4DF7CCE3-893D-457D-AB13-EA77F85AB1B2}" destId="{E2EDFE8C-3984-409E-903D-A17C0CE0F78D}" srcOrd="2" destOrd="0" presId="urn:microsoft.com/office/officeart/2018/2/layout/IconLabelList"/>
    <dgm:cxn modelId="{4531D41D-7BB6-4C78-901D-03F654818791}" type="presParOf" srcId="{303DD5C8-02D0-4EC3-82FF-3FBEFDA5B3B9}" destId="{270C2EFE-A7A1-4B3B-BB52-8B2576987A46}" srcOrd="1" destOrd="0" presId="urn:microsoft.com/office/officeart/2018/2/layout/IconLabelList"/>
    <dgm:cxn modelId="{B440A09E-1295-4C39-93E8-AE17E9D6D84D}" type="presParOf" srcId="{303DD5C8-02D0-4EC3-82FF-3FBEFDA5B3B9}" destId="{30E8EC89-0115-4A31-A99F-88D037A13212}" srcOrd="2" destOrd="0" presId="urn:microsoft.com/office/officeart/2018/2/layout/IconLabelList"/>
    <dgm:cxn modelId="{2F4C74A7-0292-48F6-B191-3FD20282A707}" type="presParOf" srcId="{30E8EC89-0115-4A31-A99F-88D037A13212}" destId="{69B4D820-A8BE-4C00-8A39-88ADA465EADF}" srcOrd="0" destOrd="0" presId="urn:microsoft.com/office/officeart/2018/2/layout/IconLabelList"/>
    <dgm:cxn modelId="{E80F3EC9-7734-4060-A14C-15F2555C6758}" type="presParOf" srcId="{30E8EC89-0115-4A31-A99F-88D037A13212}" destId="{E02785C6-D618-47CF-9FD2-2693EFAB0A38}" srcOrd="1" destOrd="0" presId="urn:microsoft.com/office/officeart/2018/2/layout/IconLabelList"/>
    <dgm:cxn modelId="{25585F65-007B-4DED-9C24-364A16214010}" type="presParOf" srcId="{30E8EC89-0115-4A31-A99F-88D037A13212}" destId="{69DDA660-3393-4451-8511-30EDAC385FDE}" srcOrd="2" destOrd="0" presId="urn:microsoft.com/office/officeart/2018/2/layout/IconLabelList"/>
    <dgm:cxn modelId="{7A01E35F-E5CC-4032-A8F3-3743ADD7DC23}" type="presParOf" srcId="{303DD5C8-02D0-4EC3-82FF-3FBEFDA5B3B9}" destId="{156C6CE0-887E-446D-B62B-CD1111C51AEB}" srcOrd="3" destOrd="0" presId="urn:microsoft.com/office/officeart/2018/2/layout/IconLabelList"/>
    <dgm:cxn modelId="{0EA1B61F-A325-4E24-BC9F-D345BB692EB6}" type="presParOf" srcId="{303DD5C8-02D0-4EC3-82FF-3FBEFDA5B3B9}" destId="{AF1ACDC6-A4CB-43FE-8DB0-40239DFA0536}" srcOrd="4" destOrd="0" presId="urn:microsoft.com/office/officeart/2018/2/layout/IconLabelList"/>
    <dgm:cxn modelId="{5EFE6E6A-EADA-4CEA-A231-D5A1D0AD9DEA}" type="presParOf" srcId="{AF1ACDC6-A4CB-43FE-8DB0-40239DFA0536}" destId="{72BF3991-B62A-4DEC-8F21-E85BFE67F105}" srcOrd="0" destOrd="0" presId="urn:microsoft.com/office/officeart/2018/2/layout/IconLabelList"/>
    <dgm:cxn modelId="{E2954423-DCCD-4B6D-A48A-DFA9D844A44F}" type="presParOf" srcId="{AF1ACDC6-A4CB-43FE-8DB0-40239DFA0536}" destId="{157B8C3F-D2C3-4B43-8E60-1F16A866F667}" srcOrd="1" destOrd="0" presId="urn:microsoft.com/office/officeart/2018/2/layout/IconLabelList"/>
    <dgm:cxn modelId="{BD1C83E7-B7D9-414D-9026-D0FF651FD70F}" type="presParOf" srcId="{AF1ACDC6-A4CB-43FE-8DB0-40239DFA0536}" destId="{BBBF09A5-83D8-49A6-80B7-E7D1382D09BC}"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BA9C73-98A3-48B9-A03D-89FC9415E051}">
      <dsp:nvSpPr>
        <dsp:cNvPr id="0" name=""/>
        <dsp:cNvSpPr/>
      </dsp:nvSpPr>
      <dsp:spPr>
        <a:xfrm>
          <a:off x="947201" y="818755"/>
          <a:ext cx="1451800" cy="14518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2EDFE8C-3984-409E-903D-A17C0CE0F78D}">
      <dsp:nvSpPr>
        <dsp:cNvPr id="0" name=""/>
        <dsp:cNvSpPr/>
      </dsp:nvSpPr>
      <dsp:spPr>
        <a:xfrm>
          <a:off x="59990" y="2654049"/>
          <a:ext cx="3226223"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pPr>
          <a:r>
            <a:rPr lang="en-US" sz="1400" kern="1200"/>
            <a:t>Homoeopathic medicines possess nano-particles developed as nanobubbles during the process of potentisation.</a:t>
          </a:r>
        </a:p>
      </dsp:txBody>
      <dsp:txXfrm>
        <a:off x="59990" y="2654049"/>
        <a:ext cx="3226223" cy="720000"/>
      </dsp:txXfrm>
    </dsp:sp>
    <dsp:sp modelId="{69B4D820-A8BE-4C00-8A39-88ADA465EADF}">
      <dsp:nvSpPr>
        <dsp:cNvPr id="0" name=""/>
        <dsp:cNvSpPr/>
      </dsp:nvSpPr>
      <dsp:spPr>
        <a:xfrm>
          <a:off x="4738014" y="818755"/>
          <a:ext cx="1451800" cy="14518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9DDA660-3393-4451-8511-30EDAC385FDE}">
      <dsp:nvSpPr>
        <dsp:cNvPr id="0" name=""/>
        <dsp:cNvSpPr/>
      </dsp:nvSpPr>
      <dsp:spPr>
        <a:xfrm>
          <a:off x="3850802" y="2654049"/>
          <a:ext cx="3226223"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pPr>
          <a:r>
            <a:rPr lang="en-US" sz="1400" kern="1200"/>
            <a:t>They also emanate electromagnetic signals.</a:t>
          </a:r>
        </a:p>
      </dsp:txBody>
      <dsp:txXfrm>
        <a:off x="3850802" y="2654049"/>
        <a:ext cx="3226223" cy="720000"/>
      </dsp:txXfrm>
    </dsp:sp>
    <dsp:sp modelId="{72BF3991-B62A-4DEC-8F21-E85BFE67F105}">
      <dsp:nvSpPr>
        <dsp:cNvPr id="0" name=""/>
        <dsp:cNvSpPr/>
      </dsp:nvSpPr>
      <dsp:spPr>
        <a:xfrm>
          <a:off x="8528826" y="818755"/>
          <a:ext cx="1451800" cy="14518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BBF09A5-83D8-49A6-80B7-E7D1382D09BC}">
      <dsp:nvSpPr>
        <dsp:cNvPr id="0" name=""/>
        <dsp:cNvSpPr/>
      </dsp:nvSpPr>
      <dsp:spPr>
        <a:xfrm>
          <a:off x="7641615" y="2654049"/>
          <a:ext cx="3226223"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pPr>
          <a:r>
            <a:rPr lang="en-US" sz="1400" kern="1200"/>
            <a:t>Still we have to go a long way to find out the mode of action, differentiation in characteristics, etc.</a:t>
          </a:r>
        </a:p>
      </dsp:txBody>
      <dsp:txXfrm>
        <a:off x="7641615" y="2654049"/>
        <a:ext cx="3226223" cy="720000"/>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72CDC7-DB46-AF56-B3C4-0398E72E8D6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5C5D8FA8-46E1-ADF6-6151-D5F170993C8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440C8CB4-A62F-F8EA-7D4E-EF12ED0292B1}"/>
              </a:ext>
            </a:extLst>
          </p:cNvPr>
          <p:cNvSpPr>
            <a:spLocks noGrp="1"/>
          </p:cNvSpPr>
          <p:nvPr>
            <p:ph type="dt" sz="half" idx="10"/>
          </p:nvPr>
        </p:nvSpPr>
        <p:spPr/>
        <p:txBody>
          <a:bodyPr/>
          <a:lstStyle/>
          <a:p>
            <a:fld id="{8D7594AE-898F-477D-8AFC-5A115E012E9C}" type="datetimeFigureOut">
              <a:rPr lang="en-IN" smtClean="0"/>
              <a:t>11-08-2026</a:t>
            </a:fld>
            <a:endParaRPr lang="en-IN"/>
          </a:p>
        </p:txBody>
      </p:sp>
      <p:sp>
        <p:nvSpPr>
          <p:cNvPr id="5" name="Footer Placeholder 4">
            <a:extLst>
              <a:ext uri="{FF2B5EF4-FFF2-40B4-BE49-F238E27FC236}">
                <a16:creationId xmlns:a16="http://schemas.microsoft.com/office/drawing/2014/main" id="{02170FB1-59E3-5F5F-E1D8-3408DFC0059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2EFD6C31-4D2A-F6DB-2767-06C3827A92FB}"/>
              </a:ext>
            </a:extLst>
          </p:cNvPr>
          <p:cNvSpPr>
            <a:spLocks noGrp="1"/>
          </p:cNvSpPr>
          <p:nvPr>
            <p:ph type="sldNum" sz="quarter" idx="12"/>
          </p:nvPr>
        </p:nvSpPr>
        <p:spPr/>
        <p:txBody>
          <a:bodyPr/>
          <a:lstStyle/>
          <a:p>
            <a:fld id="{01F12F32-5E61-40FD-90F9-BE9C2C125513}" type="slidenum">
              <a:rPr lang="en-IN" smtClean="0"/>
              <a:t>‹#›</a:t>
            </a:fld>
            <a:endParaRPr lang="en-IN"/>
          </a:p>
        </p:txBody>
      </p:sp>
    </p:spTree>
    <p:extLst>
      <p:ext uri="{BB962C8B-B14F-4D97-AF65-F5344CB8AC3E}">
        <p14:creationId xmlns:p14="http://schemas.microsoft.com/office/powerpoint/2010/main" val="21735578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09A679-C01B-82E3-CBD6-A05D3186130C}"/>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EE54B131-BD01-7641-21C2-22AA0BAC10D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6E0E84F9-F9A6-AC98-4B7B-34487CD09C7C}"/>
              </a:ext>
            </a:extLst>
          </p:cNvPr>
          <p:cNvSpPr>
            <a:spLocks noGrp="1"/>
          </p:cNvSpPr>
          <p:nvPr>
            <p:ph type="dt" sz="half" idx="10"/>
          </p:nvPr>
        </p:nvSpPr>
        <p:spPr/>
        <p:txBody>
          <a:bodyPr/>
          <a:lstStyle/>
          <a:p>
            <a:fld id="{8D7594AE-898F-477D-8AFC-5A115E012E9C}" type="datetimeFigureOut">
              <a:rPr lang="en-IN" smtClean="0"/>
              <a:t>11-08-2026</a:t>
            </a:fld>
            <a:endParaRPr lang="en-IN"/>
          </a:p>
        </p:txBody>
      </p:sp>
      <p:sp>
        <p:nvSpPr>
          <p:cNvPr id="5" name="Footer Placeholder 4">
            <a:extLst>
              <a:ext uri="{FF2B5EF4-FFF2-40B4-BE49-F238E27FC236}">
                <a16:creationId xmlns:a16="http://schemas.microsoft.com/office/drawing/2014/main" id="{833F2D0C-5CAB-60EB-C664-67DEFEF913E5}"/>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3BB3075-8246-DF17-027D-3F1C6DD13340}"/>
              </a:ext>
            </a:extLst>
          </p:cNvPr>
          <p:cNvSpPr>
            <a:spLocks noGrp="1"/>
          </p:cNvSpPr>
          <p:nvPr>
            <p:ph type="sldNum" sz="quarter" idx="12"/>
          </p:nvPr>
        </p:nvSpPr>
        <p:spPr/>
        <p:txBody>
          <a:bodyPr/>
          <a:lstStyle/>
          <a:p>
            <a:fld id="{01F12F32-5E61-40FD-90F9-BE9C2C125513}" type="slidenum">
              <a:rPr lang="en-IN" smtClean="0"/>
              <a:t>‹#›</a:t>
            </a:fld>
            <a:endParaRPr lang="en-IN"/>
          </a:p>
        </p:txBody>
      </p:sp>
    </p:spTree>
    <p:extLst>
      <p:ext uri="{BB962C8B-B14F-4D97-AF65-F5344CB8AC3E}">
        <p14:creationId xmlns:p14="http://schemas.microsoft.com/office/powerpoint/2010/main" val="25749879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E1742B9-A457-52CB-C7AA-D1C273B8254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72E37D89-A416-07C2-0627-705B198E208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7EA99D4-A287-E3F1-EACC-0AA650B303BC}"/>
              </a:ext>
            </a:extLst>
          </p:cNvPr>
          <p:cNvSpPr>
            <a:spLocks noGrp="1"/>
          </p:cNvSpPr>
          <p:nvPr>
            <p:ph type="dt" sz="half" idx="10"/>
          </p:nvPr>
        </p:nvSpPr>
        <p:spPr/>
        <p:txBody>
          <a:bodyPr/>
          <a:lstStyle/>
          <a:p>
            <a:fld id="{8D7594AE-898F-477D-8AFC-5A115E012E9C}" type="datetimeFigureOut">
              <a:rPr lang="en-IN" smtClean="0"/>
              <a:t>11-08-2026</a:t>
            </a:fld>
            <a:endParaRPr lang="en-IN"/>
          </a:p>
        </p:txBody>
      </p:sp>
      <p:sp>
        <p:nvSpPr>
          <p:cNvPr id="5" name="Footer Placeholder 4">
            <a:extLst>
              <a:ext uri="{FF2B5EF4-FFF2-40B4-BE49-F238E27FC236}">
                <a16:creationId xmlns:a16="http://schemas.microsoft.com/office/drawing/2014/main" id="{74CBEC4A-B0DE-6680-9939-517B569C6199}"/>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7DCA6CFE-984A-1A16-87F2-0D9364FB516B}"/>
              </a:ext>
            </a:extLst>
          </p:cNvPr>
          <p:cNvSpPr>
            <a:spLocks noGrp="1"/>
          </p:cNvSpPr>
          <p:nvPr>
            <p:ph type="sldNum" sz="quarter" idx="12"/>
          </p:nvPr>
        </p:nvSpPr>
        <p:spPr/>
        <p:txBody>
          <a:bodyPr/>
          <a:lstStyle/>
          <a:p>
            <a:fld id="{01F12F32-5E61-40FD-90F9-BE9C2C125513}" type="slidenum">
              <a:rPr lang="en-IN" smtClean="0"/>
              <a:t>‹#›</a:t>
            </a:fld>
            <a:endParaRPr lang="en-IN"/>
          </a:p>
        </p:txBody>
      </p:sp>
    </p:spTree>
    <p:extLst>
      <p:ext uri="{BB962C8B-B14F-4D97-AF65-F5344CB8AC3E}">
        <p14:creationId xmlns:p14="http://schemas.microsoft.com/office/powerpoint/2010/main" val="36606815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7_Content_Bullet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304801" y="50512"/>
            <a:ext cx="8947151" cy="635289"/>
          </a:xfrm>
        </p:spPr>
        <p:txBody>
          <a:bodyPr/>
          <a:lstStyle>
            <a:lvl1pPr>
              <a:defRPr sz="2100" b="1"/>
            </a:lvl1pPr>
          </a:lstStyle>
          <a:p>
            <a:r>
              <a:rPr lang="de-DE" dirty="0"/>
              <a:t>Headline</a:t>
            </a:r>
          </a:p>
        </p:txBody>
      </p:sp>
      <p:sp>
        <p:nvSpPr>
          <p:cNvPr id="3" name="Inhaltsplatzhalter 2"/>
          <p:cNvSpPr>
            <a:spLocks noGrp="1"/>
          </p:cNvSpPr>
          <p:nvPr>
            <p:ph idx="1" hasCustomPrompt="1"/>
          </p:nvPr>
        </p:nvSpPr>
        <p:spPr/>
        <p:txBody>
          <a:bodyPr/>
          <a:lstStyle>
            <a:lvl6pPr>
              <a:defRPr/>
            </a:lvl6pPr>
          </a:lstStyle>
          <a:p>
            <a:pPr lvl="0"/>
            <a:r>
              <a:rPr lang="de-DE" dirty="0"/>
              <a:t>Bullet Level 1</a:t>
            </a:r>
          </a:p>
          <a:p>
            <a:pPr lvl="1"/>
            <a:r>
              <a:rPr lang="de-DE" dirty="0"/>
              <a:t>Bullet Level 2</a:t>
            </a:r>
          </a:p>
          <a:p>
            <a:pPr lvl="2"/>
            <a:r>
              <a:rPr lang="de-DE" dirty="0"/>
              <a:t>Bullet Level 3</a:t>
            </a:r>
          </a:p>
          <a:p>
            <a:pPr lvl="3"/>
            <a:r>
              <a:rPr lang="de-DE" dirty="0"/>
              <a:t>Bullet Level 4</a:t>
            </a:r>
          </a:p>
          <a:p>
            <a:pPr lvl="4"/>
            <a:r>
              <a:rPr lang="de-DE" dirty="0"/>
              <a:t>Bullet Level 5</a:t>
            </a:r>
          </a:p>
          <a:p>
            <a:pPr lvl="5"/>
            <a:r>
              <a:rPr lang="de-DE" dirty="0"/>
              <a:t>Bullet Level 6</a:t>
            </a:r>
          </a:p>
        </p:txBody>
      </p:sp>
      <p:sp>
        <p:nvSpPr>
          <p:cNvPr id="4" name="Datumsplatzhalter 3"/>
          <p:cNvSpPr>
            <a:spLocks noGrp="1"/>
          </p:cNvSpPr>
          <p:nvPr>
            <p:ph type="dt" sz="half" idx="10"/>
          </p:nvPr>
        </p:nvSpPr>
        <p:spPr/>
        <p:txBody>
          <a:bodyPr/>
          <a:lstStyle/>
          <a:p>
            <a:fld id="{E46D6449-4791-48EB-94E4-62CA1582C2B0}" type="datetimeFigureOut">
              <a:rPr lang="en-US" smtClean="0"/>
              <a:t>8/11/2026</a:t>
            </a:fld>
            <a:endParaRPr lang="en-US"/>
          </a:p>
        </p:txBody>
      </p:sp>
      <p:sp>
        <p:nvSpPr>
          <p:cNvPr id="5" name="Fußzeilenplatzhalter 4"/>
          <p:cNvSpPr>
            <a:spLocks noGrp="1"/>
          </p:cNvSpPr>
          <p:nvPr>
            <p:ph type="ftr" sz="quarter" idx="11"/>
          </p:nvPr>
        </p:nvSpPr>
        <p:spPr/>
        <p:txBody>
          <a:bodyPr/>
          <a:lstStyle/>
          <a:p>
            <a:endParaRPr lang="en-US"/>
          </a:p>
        </p:txBody>
      </p:sp>
      <p:sp>
        <p:nvSpPr>
          <p:cNvPr id="6" name="Foliennummernplatzhalter 5"/>
          <p:cNvSpPr>
            <a:spLocks noGrp="1"/>
          </p:cNvSpPr>
          <p:nvPr>
            <p:ph type="sldNum" sz="quarter" idx="12"/>
          </p:nvPr>
        </p:nvSpPr>
        <p:spPr/>
        <p:txBody>
          <a:bodyPr/>
          <a:lstStyle/>
          <a:p>
            <a:fld id="{88623B3F-9EFA-49E7-9352-505C8487BF3A}" type="slidenum">
              <a:rPr lang="en-US" smtClean="0"/>
              <a:t>‹#›</a:t>
            </a:fld>
            <a:endParaRPr lang="en-US"/>
          </a:p>
        </p:txBody>
      </p:sp>
    </p:spTree>
    <p:extLst>
      <p:ext uri="{BB962C8B-B14F-4D97-AF65-F5344CB8AC3E}">
        <p14:creationId xmlns:p14="http://schemas.microsoft.com/office/powerpoint/2010/main" val="33600280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594F4D-5770-BAAD-4A1A-4D05D099EF3A}"/>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188775F-1F45-EC70-EAEE-66713C3DA9D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D1C5914-A0F7-B0F4-B5B5-8858EE4F7775}"/>
              </a:ext>
            </a:extLst>
          </p:cNvPr>
          <p:cNvSpPr>
            <a:spLocks noGrp="1"/>
          </p:cNvSpPr>
          <p:nvPr>
            <p:ph type="dt" sz="half" idx="10"/>
          </p:nvPr>
        </p:nvSpPr>
        <p:spPr/>
        <p:txBody>
          <a:bodyPr/>
          <a:lstStyle/>
          <a:p>
            <a:fld id="{8D7594AE-898F-477D-8AFC-5A115E012E9C}" type="datetimeFigureOut">
              <a:rPr lang="en-IN" smtClean="0"/>
              <a:t>11-08-2026</a:t>
            </a:fld>
            <a:endParaRPr lang="en-IN"/>
          </a:p>
        </p:txBody>
      </p:sp>
      <p:sp>
        <p:nvSpPr>
          <p:cNvPr id="5" name="Footer Placeholder 4">
            <a:extLst>
              <a:ext uri="{FF2B5EF4-FFF2-40B4-BE49-F238E27FC236}">
                <a16:creationId xmlns:a16="http://schemas.microsoft.com/office/drawing/2014/main" id="{1D76DDCD-FBB6-3672-3BB6-7C4450E3F4CF}"/>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0EB66C6B-87BD-9CE0-552E-6471D5B40259}"/>
              </a:ext>
            </a:extLst>
          </p:cNvPr>
          <p:cNvSpPr>
            <a:spLocks noGrp="1"/>
          </p:cNvSpPr>
          <p:nvPr>
            <p:ph type="sldNum" sz="quarter" idx="12"/>
          </p:nvPr>
        </p:nvSpPr>
        <p:spPr/>
        <p:txBody>
          <a:bodyPr/>
          <a:lstStyle/>
          <a:p>
            <a:fld id="{01F12F32-5E61-40FD-90F9-BE9C2C125513}" type="slidenum">
              <a:rPr lang="en-IN" smtClean="0"/>
              <a:t>‹#›</a:t>
            </a:fld>
            <a:endParaRPr lang="en-IN"/>
          </a:p>
        </p:txBody>
      </p:sp>
      <p:pic>
        <p:nvPicPr>
          <p:cNvPr id="8" name="Picture 7">
            <a:extLst>
              <a:ext uri="{FF2B5EF4-FFF2-40B4-BE49-F238E27FC236}">
                <a16:creationId xmlns:a16="http://schemas.microsoft.com/office/drawing/2014/main" id="{EADDF1A8-B528-D021-B6A5-15E68A4F2E5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72974" y="225870"/>
            <a:ext cx="1825752" cy="1420368"/>
          </a:xfrm>
          <a:prstGeom prst="rect">
            <a:avLst/>
          </a:prstGeom>
        </p:spPr>
      </p:pic>
    </p:spTree>
    <p:extLst>
      <p:ext uri="{BB962C8B-B14F-4D97-AF65-F5344CB8AC3E}">
        <p14:creationId xmlns:p14="http://schemas.microsoft.com/office/powerpoint/2010/main" val="9768966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2A5E4D-9946-1FFE-F448-AFC3148DF34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2471698B-03D1-451C-3936-C0D29AB3B29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4B60080-4121-880C-BDF6-C7489913BF7E}"/>
              </a:ext>
            </a:extLst>
          </p:cNvPr>
          <p:cNvSpPr>
            <a:spLocks noGrp="1"/>
          </p:cNvSpPr>
          <p:nvPr>
            <p:ph type="dt" sz="half" idx="10"/>
          </p:nvPr>
        </p:nvSpPr>
        <p:spPr/>
        <p:txBody>
          <a:bodyPr/>
          <a:lstStyle/>
          <a:p>
            <a:fld id="{8D7594AE-898F-477D-8AFC-5A115E012E9C}" type="datetimeFigureOut">
              <a:rPr lang="en-IN" smtClean="0"/>
              <a:t>11-08-2026</a:t>
            </a:fld>
            <a:endParaRPr lang="en-IN"/>
          </a:p>
        </p:txBody>
      </p:sp>
      <p:sp>
        <p:nvSpPr>
          <p:cNvPr id="5" name="Footer Placeholder 4">
            <a:extLst>
              <a:ext uri="{FF2B5EF4-FFF2-40B4-BE49-F238E27FC236}">
                <a16:creationId xmlns:a16="http://schemas.microsoft.com/office/drawing/2014/main" id="{4227EC28-AAC6-6400-97A4-3FC0FBB098CF}"/>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DFAA7B57-A057-0632-0186-AB1DD562186E}"/>
              </a:ext>
            </a:extLst>
          </p:cNvPr>
          <p:cNvSpPr>
            <a:spLocks noGrp="1"/>
          </p:cNvSpPr>
          <p:nvPr>
            <p:ph type="sldNum" sz="quarter" idx="12"/>
          </p:nvPr>
        </p:nvSpPr>
        <p:spPr/>
        <p:txBody>
          <a:bodyPr/>
          <a:lstStyle/>
          <a:p>
            <a:fld id="{01F12F32-5E61-40FD-90F9-BE9C2C125513}" type="slidenum">
              <a:rPr lang="en-IN" smtClean="0"/>
              <a:t>‹#›</a:t>
            </a:fld>
            <a:endParaRPr lang="en-IN"/>
          </a:p>
        </p:txBody>
      </p:sp>
    </p:spTree>
    <p:extLst>
      <p:ext uri="{BB962C8B-B14F-4D97-AF65-F5344CB8AC3E}">
        <p14:creationId xmlns:p14="http://schemas.microsoft.com/office/powerpoint/2010/main" val="4252500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A5EC64-FA88-51F7-B738-83EBE8284731}"/>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CC3B05D-3172-0D8E-D71E-76E2441F30D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016F408E-0397-17D9-6215-5D8722E5B3A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E13F50B2-873E-B899-F054-C333B09CEC9E}"/>
              </a:ext>
            </a:extLst>
          </p:cNvPr>
          <p:cNvSpPr>
            <a:spLocks noGrp="1"/>
          </p:cNvSpPr>
          <p:nvPr>
            <p:ph type="dt" sz="half" idx="10"/>
          </p:nvPr>
        </p:nvSpPr>
        <p:spPr/>
        <p:txBody>
          <a:bodyPr/>
          <a:lstStyle/>
          <a:p>
            <a:fld id="{8D7594AE-898F-477D-8AFC-5A115E012E9C}" type="datetimeFigureOut">
              <a:rPr lang="en-IN" smtClean="0"/>
              <a:t>11-08-2026</a:t>
            </a:fld>
            <a:endParaRPr lang="en-IN"/>
          </a:p>
        </p:txBody>
      </p:sp>
      <p:sp>
        <p:nvSpPr>
          <p:cNvPr id="6" name="Footer Placeholder 5">
            <a:extLst>
              <a:ext uri="{FF2B5EF4-FFF2-40B4-BE49-F238E27FC236}">
                <a16:creationId xmlns:a16="http://schemas.microsoft.com/office/drawing/2014/main" id="{CAA1B744-8056-CF7A-D535-C4473B055D06}"/>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993CE059-19DA-CCA2-F0D2-BF860E4CCFDC}"/>
              </a:ext>
            </a:extLst>
          </p:cNvPr>
          <p:cNvSpPr>
            <a:spLocks noGrp="1"/>
          </p:cNvSpPr>
          <p:nvPr>
            <p:ph type="sldNum" sz="quarter" idx="12"/>
          </p:nvPr>
        </p:nvSpPr>
        <p:spPr/>
        <p:txBody>
          <a:bodyPr/>
          <a:lstStyle/>
          <a:p>
            <a:fld id="{01F12F32-5E61-40FD-90F9-BE9C2C125513}" type="slidenum">
              <a:rPr lang="en-IN" smtClean="0"/>
              <a:t>‹#›</a:t>
            </a:fld>
            <a:endParaRPr lang="en-IN"/>
          </a:p>
        </p:txBody>
      </p:sp>
    </p:spTree>
    <p:extLst>
      <p:ext uri="{BB962C8B-B14F-4D97-AF65-F5344CB8AC3E}">
        <p14:creationId xmlns:p14="http://schemas.microsoft.com/office/powerpoint/2010/main" val="40961624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24D721-E5B6-169B-BEDC-82A79B4700BF}"/>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3D2C751B-6BDE-7469-4CF1-AA9E24D05AF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2236B66-6177-18C5-B2C1-DB7E71152E0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4256B57D-7417-390A-4E63-E0A41C1669D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2EB8899-F6E2-014C-9764-AC2961EDA3A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D6CF7710-4703-D505-E8AB-5BB379BAE8EA}"/>
              </a:ext>
            </a:extLst>
          </p:cNvPr>
          <p:cNvSpPr>
            <a:spLocks noGrp="1"/>
          </p:cNvSpPr>
          <p:nvPr>
            <p:ph type="dt" sz="half" idx="10"/>
          </p:nvPr>
        </p:nvSpPr>
        <p:spPr/>
        <p:txBody>
          <a:bodyPr/>
          <a:lstStyle/>
          <a:p>
            <a:fld id="{8D7594AE-898F-477D-8AFC-5A115E012E9C}" type="datetimeFigureOut">
              <a:rPr lang="en-IN" smtClean="0"/>
              <a:t>11-08-2026</a:t>
            </a:fld>
            <a:endParaRPr lang="en-IN"/>
          </a:p>
        </p:txBody>
      </p:sp>
      <p:sp>
        <p:nvSpPr>
          <p:cNvPr id="8" name="Footer Placeholder 7">
            <a:extLst>
              <a:ext uri="{FF2B5EF4-FFF2-40B4-BE49-F238E27FC236}">
                <a16:creationId xmlns:a16="http://schemas.microsoft.com/office/drawing/2014/main" id="{ED0F5BB5-7D79-6D31-C18D-B36C74519FBE}"/>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3162E4F0-6A54-2C8F-035C-4117843CC4E1}"/>
              </a:ext>
            </a:extLst>
          </p:cNvPr>
          <p:cNvSpPr>
            <a:spLocks noGrp="1"/>
          </p:cNvSpPr>
          <p:nvPr>
            <p:ph type="sldNum" sz="quarter" idx="12"/>
          </p:nvPr>
        </p:nvSpPr>
        <p:spPr/>
        <p:txBody>
          <a:bodyPr/>
          <a:lstStyle/>
          <a:p>
            <a:fld id="{01F12F32-5E61-40FD-90F9-BE9C2C125513}" type="slidenum">
              <a:rPr lang="en-IN" smtClean="0"/>
              <a:t>‹#›</a:t>
            </a:fld>
            <a:endParaRPr lang="en-IN"/>
          </a:p>
        </p:txBody>
      </p:sp>
    </p:spTree>
    <p:extLst>
      <p:ext uri="{BB962C8B-B14F-4D97-AF65-F5344CB8AC3E}">
        <p14:creationId xmlns:p14="http://schemas.microsoft.com/office/powerpoint/2010/main" val="12575717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E98DD0-4BC2-0D0B-2C69-9EFAF457481C}"/>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DEFB95EA-8E02-4F04-1F0B-650A6082CF5C}"/>
              </a:ext>
            </a:extLst>
          </p:cNvPr>
          <p:cNvSpPr>
            <a:spLocks noGrp="1"/>
          </p:cNvSpPr>
          <p:nvPr>
            <p:ph type="dt" sz="half" idx="10"/>
          </p:nvPr>
        </p:nvSpPr>
        <p:spPr/>
        <p:txBody>
          <a:bodyPr/>
          <a:lstStyle/>
          <a:p>
            <a:fld id="{8D7594AE-898F-477D-8AFC-5A115E012E9C}" type="datetimeFigureOut">
              <a:rPr lang="en-IN" smtClean="0"/>
              <a:t>11-08-2026</a:t>
            </a:fld>
            <a:endParaRPr lang="en-IN"/>
          </a:p>
        </p:txBody>
      </p:sp>
      <p:sp>
        <p:nvSpPr>
          <p:cNvPr id="4" name="Footer Placeholder 3">
            <a:extLst>
              <a:ext uri="{FF2B5EF4-FFF2-40B4-BE49-F238E27FC236}">
                <a16:creationId xmlns:a16="http://schemas.microsoft.com/office/drawing/2014/main" id="{FB49487A-7DEC-BEB8-DB61-0C23C564484E}"/>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ADD5F3CD-647D-4DCF-36C8-DF5CE587EA8D}"/>
              </a:ext>
            </a:extLst>
          </p:cNvPr>
          <p:cNvSpPr>
            <a:spLocks noGrp="1"/>
          </p:cNvSpPr>
          <p:nvPr>
            <p:ph type="sldNum" sz="quarter" idx="12"/>
          </p:nvPr>
        </p:nvSpPr>
        <p:spPr/>
        <p:txBody>
          <a:bodyPr/>
          <a:lstStyle/>
          <a:p>
            <a:fld id="{01F12F32-5E61-40FD-90F9-BE9C2C125513}" type="slidenum">
              <a:rPr lang="en-IN" smtClean="0"/>
              <a:t>‹#›</a:t>
            </a:fld>
            <a:endParaRPr lang="en-IN"/>
          </a:p>
        </p:txBody>
      </p:sp>
    </p:spTree>
    <p:extLst>
      <p:ext uri="{BB962C8B-B14F-4D97-AF65-F5344CB8AC3E}">
        <p14:creationId xmlns:p14="http://schemas.microsoft.com/office/powerpoint/2010/main" val="22462372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A1784B2-BA1A-516B-9D4B-7D202F92A535}"/>
              </a:ext>
            </a:extLst>
          </p:cNvPr>
          <p:cNvSpPr>
            <a:spLocks noGrp="1"/>
          </p:cNvSpPr>
          <p:nvPr>
            <p:ph type="dt" sz="half" idx="10"/>
          </p:nvPr>
        </p:nvSpPr>
        <p:spPr/>
        <p:txBody>
          <a:bodyPr/>
          <a:lstStyle/>
          <a:p>
            <a:fld id="{8D7594AE-898F-477D-8AFC-5A115E012E9C}" type="datetimeFigureOut">
              <a:rPr lang="en-IN" smtClean="0"/>
              <a:t>11-08-2026</a:t>
            </a:fld>
            <a:endParaRPr lang="en-IN"/>
          </a:p>
        </p:txBody>
      </p:sp>
      <p:sp>
        <p:nvSpPr>
          <p:cNvPr id="3" name="Footer Placeholder 2">
            <a:extLst>
              <a:ext uri="{FF2B5EF4-FFF2-40B4-BE49-F238E27FC236}">
                <a16:creationId xmlns:a16="http://schemas.microsoft.com/office/drawing/2014/main" id="{1907674E-6295-19C2-2668-A34AC576072A}"/>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C940B85B-4397-67B4-2D9E-087A29D829DA}"/>
              </a:ext>
            </a:extLst>
          </p:cNvPr>
          <p:cNvSpPr>
            <a:spLocks noGrp="1"/>
          </p:cNvSpPr>
          <p:nvPr>
            <p:ph type="sldNum" sz="quarter" idx="12"/>
          </p:nvPr>
        </p:nvSpPr>
        <p:spPr/>
        <p:txBody>
          <a:bodyPr/>
          <a:lstStyle/>
          <a:p>
            <a:fld id="{01F12F32-5E61-40FD-90F9-BE9C2C125513}" type="slidenum">
              <a:rPr lang="en-IN" smtClean="0"/>
              <a:t>‹#›</a:t>
            </a:fld>
            <a:endParaRPr lang="en-IN"/>
          </a:p>
        </p:txBody>
      </p:sp>
    </p:spTree>
    <p:extLst>
      <p:ext uri="{BB962C8B-B14F-4D97-AF65-F5344CB8AC3E}">
        <p14:creationId xmlns:p14="http://schemas.microsoft.com/office/powerpoint/2010/main" val="17201750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E4B8EF-6A22-EDE0-29B3-E7FE2E5ADD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46CE3EFF-9B37-70CA-C67F-A9D725C36BE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7A31BC25-F1FA-41D6-E00E-BEE63BA02B1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66A46FB-BBAA-A0CC-B9EA-0C4AB040634B}"/>
              </a:ext>
            </a:extLst>
          </p:cNvPr>
          <p:cNvSpPr>
            <a:spLocks noGrp="1"/>
          </p:cNvSpPr>
          <p:nvPr>
            <p:ph type="dt" sz="half" idx="10"/>
          </p:nvPr>
        </p:nvSpPr>
        <p:spPr/>
        <p:txBody>
          <a:bodyPr/>
          <a:lstStyle/>
          <a:p>
            <a:fld id="{8D7594AE-898F-477D-8AFC-5A115E012E9C}" type="datetimeFigureOut">
              <a:rPr lang="en-IN" smtClean="0"/>
              <a:t>11-08-2026</a:t>
            </a:fld>
            <a:endParaRPr lang="en-IN"/>
          </a:p>
        </p:txBody>
      </p:sp>
      <p:sp>
        <p:nvSpPr>
          <p:cNvPr id="6" name="Footer Placeholder 5">
            <a:extLst>
              <a:ext uri="{FF2B5EF4-FFF2-40B4-BE49-F238E27FC236}">
                <a16:creationId xmlns:a16="http://schemas.microsoft.com/office/drawing/2014/main" id="{81D71290-05F3-A012-C013-0471652CE230}"/>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3FE8037B-CFB3-AE40-E3F8-8AC29E10437B}"/>
              </a:ext>
            </a:extLst>
          </p:cNvPr>
          <p:cNvSpPr>
            <a:spLocks noGrp="1"/>
          </p:cNvSpPr>
          <p:nvPr>
            <p:ph type="sldNum" sz="quarter" idx="12"/>
          </p:nvPr>
        </p:nvSpPr>
        <p:spPr/>
        <p:txBody>
          <a:bodyPr/>
          <a:lstStyle/>
          <a:p>
            <a:fld id="{01F12F32-5E61-40FD-90F9-BE9C2C125513}" type="slidenum">
              <a:rPr lang="en-IN" smtClean="0"/>
              <a:t>‹#›</a:t>
            </a:fld>
            <a:endParaRPr lang="en-IN"/>
          </a:p>
        </p:txBody>
      </p:sp>
    </p:spTree>
    <p:extLst>
      <p:ext uri="{BB962C8B-B14F-4D97-AF65-F5344CB8AC3E}">
        <p14:creationId xmlns:p14="http://schemas.microsoft.com/office/powerpoint/2010/main" val="32030294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4D9A4D-157F-966D-DF6B-F503759BC65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A6DFAE1E-1D21-F5E6-D56E-1435EE8EBF2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DAFE0B61-7C1A-A5D9-E2D8-75788CC0D9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E5B2136-70F3-94E1-5179-496638DCABBD}"/>
              </a:ext>
            </a:extLst>
          </p:cNvPr>
          <p:cNvSpPr>
            <a:spLocks noGrp="1"/>
          </p:cNvSpPr>
          <p:nvPr>
            <p:ph type="dt" sz="half" idx="10"/>
          </p:nvPr>
        </p:nvSpPr>
        <p:spPr/>
        <p:txBody>
          <a:bodyPr/>
          <a:lstStyle/>
          <a:p>
            <a:fld id="{8D7594AE-898F-477D-8AFC-5A115E012E9C}" type="datetimeFigureOut">
              <a:rPr lang="en-IN" smtClean="0"/>
              <a:t>11-08-2026</a:t>
            </a:fld>
            <a:endParaRPr lang="en-IN"/>
          </a:p>
        </p:txBody>
      </p:sp>
      <p:sp>
        <p:nvSpPr>
          <p:cNvPr id="6" name="Footer Placeholder 5">
            <a:extLst>
              <a:ext uri="{FF2B5EF4-FFF2-40B4-BE49-F238E27FC236}">
                <a16:creationId xmlns:a16="http://schemas.microsoft.com/office/drawing/2014/main" id="{D79F959C-E55C-7367-4695-ECC001CAC5E8}"/>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A53A27D0-83FF-0FC6-6251-FB2EB82E1E51}"/>
              </a:ext>
            </a:extLst>
          </p:cNvPr>
          <p:cNvSpPr>
            <a:spLocks noGrp="1"/>
          </p:cNvSpPr>
          <p:nvPr>
            <p:ph type="sldNum" sz="quarter" idx="12"/>
          </p:nvPr>
        </p:nvSpPr>
        <p:spPr/>
        <p:txBody>
          <a:bodyPr/>
          <a:lstStyle/>
          <a:p>
            <a:fld id="{01F12F32-5E61-40FD-90F9-BE9C2C125513}" type="slidenum">
              <a:rPr lang="en-IN" smtClean="0"/>
              <a:t>‹#›</a:t>
            </a:fld>
            <a:endParaRPr lang="en-IN"/>
          </a:p>
        </p:txBody>
      </p:sp>
    </p:spTree>
    <p:extLst>
      <p:ext uri="{BB962C8B-B14F-4D97-AF65-F5344CB8AC3E}">
        <p14:creationId xmlns:p14="http://schemas.microsoft.com/office/powerpoint/2010/main" val="32955379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8BFF247-17FE-965D-551B-6D8DE3DB3A4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9F6DA686-D59B-4B0C-0B01-6325D8D0964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6CB30EA0-7426-30E3-1423-F053320E426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D7594AE-898F-477D-8AFC-5A115E012E9C}" type="datetimeFigureOut">
              <a:rPr lang="en-IN" smtClean="0"/>
              <a:t>11-08-2026</a:t>
            </a:fld>
            <a:endParaRPr lang="en-IN"/>
          </a:p>
        </p:txBody>
      </p:sp>
      <p:sp>
        <p:nvSpPr>
          <p:cNvPr id="5" name="Footer Placeholder 4">
            <a:extLst>
              <a:ext uri="{FF2B5EF4-FFF2-40B4-BE49-F238E27FC236}">
                <a16:creationId xmlns:a16="http://schemas.microsoft.com/office/drawing/2014/main" id="{3ECDE6B8-05F9-008A-2835-2E1DEE5FE81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IN"/>
          </a:p>
        </p:txBody>
      </p:sp>
      <p:sp>
        <p:nvSpPr>
          <p:cNvPr id="6" name="Slide Number Placeholder 5">
            <a:extLst>
              <a:ext uri="{FF2B5EF4-FFF2-40B4-BE49-F238E27FC236}">
                <a16:creationId xmlns:a16="http://schemas.microsoft.com/office/drawing/2014/main" id="{11FB24D1-6A1C-E0D7-FFE0-E81142CEFE5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1F12F32-5E61-40FD-90F9-BE9C2C125513}" type="slidenum">
              <a:rPr lang="en-IN" smtClean="0"/>
              <a:t>‹#›</a:t>
            </a:fld>
            <a:endParaRPr lang="en-IN"/>
          </a:p>
        </p:txBody>
      </p:sp>
    </p:spTree>
    <p:extLst>
      <p:ext uri="{BB962C8B-B14F-4D97-AF65-F5344CB8AC3E}">
        <p14:creationId xmlns:p14="http://schemas.microsoft.com/office/powerpoint/2010/main" val="9971059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9.sv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jpg"/><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 name="Title 5"/>
          <p:cNvSpPr>
            <a:spLocks noGrp="1"/>
          </p:cNvSpPr>
          <p:nvPr>
            <p:ph type="ctrTitle"/>
          </p:nvPr>
        </p:nvSpPr>
        <p:spPr>
          <a:xfrm>
            <a:off x="1314824" y="735106"/>
            <a:ext cx="10053763" cy="2928470"/>
          </a:xfrm>
        </p:spPr>
        <p:txBody>
          <a:bodyPr anchor="b">
            <a:normAutofit/>
          </a:bodyPr>
          <a:lstStyle/>
          <a:p>
            <a:pPr algn="l"/>
            <a:r>
              <a:rPr lang="en-US" sz="4800">
                <a:solidFill>
                  <a:srgbClr val="FFFFFF"/>
                </a:solidFill>
              </a:rPr>
              <a:t>Scientificity Behind Dynamisation</a:t>
            </a:r>
            <a:endParaRPr lang="en-US" sz="4800" dirty="0">
              <a:solidFill>
                <a:srgbClr val="FFFFFF"/>
              </a:solidFill>
            </a:endParaRPr>
          </a:p>
        </p:txBody>
      </p:sp>
      <p:sp>
        <p:nvSpPr>
          <p:cNvPr id="7" name="Subtitle 6"/>
          <p:cNvSpPr>
            <a:spLocks noGrp="1"/>
          </p:cNvSpPr>
          <p:nvPr>
            <p:ph type="subTitle" idx="1"/>
          </p:nvPr>
        </p:nvSpPr>
        <p:spPr>
          <a:xfrm>
            <a:off x="1350682" y="4870824"/>
            <a:ext cx="10005951" cy="1458258"/>
          </a:xfrm>
        </p:spPr>
        <p:txBody>
          <a:bodyPr anchor="ctr">
            <a:normAutofit lnSpcReduction="10000"/>
          </a:bodyPr>
          <a:lstStyle/>
          <a:p>
            <a:pPr algn="l">
              <a:spcAft>
                <a:spcPts val="600"/>
              </a:spcAft>
            </a:pPr>
            <a:r>
              <a:rPr lang="en-US" b="1"/>
              <a:t>Dr. R. Valavan, BHMS, MD (Hom), MBA, PhD</a:t>
            </a:r>
          </a:p>
          <a:p>
            <a:pPr algn="l">
              <a:spcAft>
                <a:spcPts val="600"/>
              </a:spcAft>
            </a:pPr>
            <a:r>
              <a:rPr lang="en-US" b="1"/>
              <a:t>DrValavans’ Homeopathy</a:t>
            </a:r>
          </a:p>
          <a:p>
            <a:pPr algn="l">
              <a:spcAft>
                <a:spcPts val="600"/>
              </a:spcAft>
            </a:pPr>
            <a:r>
              <a:rPr lang="en-US" b="1"/>
              <a:t>11-Aug-2026</a:t>
            </a:r>
            <a:endParaRPr lang="en-US" b="1" dirty="0"/>
          </a:p>
        </p:txBody>
      </p:sp>
      <p:pic>
        <p:nvPicPr>
          <p:cNvPr id="3" name="Picture 2">
            <a:extLst>
              <a:ext uri="{FF2B5EF4-FFF2-40B4-BE49-F238E27FC236}">
                <a16:creationId xmlns:a16="http://schemas.microsoft.com/office/drawing/2014/main" id="{45ABBF46-BE90-E582-BD4B-973C9DBA64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15" y="12438"/>
            <a:ext cx="1336107" cy="1110414"/>
          </a:xfrm>
          <a:prstGeom prst="rect">
            <a:avLst/>
          </a:prstGeom>
        </p:spPr>
      </p:pic>
    </p:spTree>
    <p:extLst>
      <p:ext uri="{BB962C8B-B14F-4D97-AF65-F5344CB8AC3E}">
        <p14:creationId xmlns:p14="http://schemas.microsoft.com/office/powerpoint/2010/main" val="3050093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6"/>
                                        </p:tgtEl>
                                        <p:attrNameLst>
                                          <p:attrName>style.visibility</p:attrName>
                                        </p:attrNameLst>
                                      </p:cBhvr>
                                      <p:to>
                                        <p:strVal val="visible"/>
                                      </p:to>
                                    </p:set>
                                    <p:animEffect transition="in" filter="fade">
                                      <p:cBhvr>
                                        <p:cTn id="7" dur="400"/>
                                        <p:tgtEl>
                                          <p:spTgt spid="6"/>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7">
                                            <p:txEl>
                                              <p:pRg st="0" end="0"/>
                                            </p:txEl>
                                          </p:spTgt>
                                        </p:tgtEl>
                                        <p:attrNameLst>
                                          <p:attrName>style.visibility</p:attrName>
                                        </p:attrNameLst>
                                      </p:cBhvr>
                                      <p:to>
                                        <p:strVal val="visible"/>
                                      </p:to>
                                    </p:set>
                                    <p:animEffect transition="in" filter="fade">
                                      <p:cBhvr>
                                        <p:cTn id="10" dur="400"/>
                                        <p:tgtEl>
                                          <p:spTgt spid="7">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2000"/>
                                  </p:stCondLst>
                                  <p:iterate type="lt">
                                    <p:tmPct val="10000"/>
                                  </p:iterate>
                                  <p:childTnLst>
                                    <p:set>
                                      <p:cBhvr>
                                        <p:cTn id="14" dur="1" fill="hold">
                                          <p:stCondLst>
                                            <p:cond delay="0"/>
                                          </p:stCondLst>
                                        </p:cTn>
                                        <p:tgtEl>
                                          <p:spTgt spid="7">
                                            <p:txEl>
                                              <p:pRg st="1" end="1"/>
                                            </p:txEl>
                                          </p:spTgt>
                                        </p:tgtEl>
                                        <p:attrNameLst>
                                          <p:attrName>style.visibility</p:attrName>
                                        </p:attrNameLst>
                                      </p:cBhvr>
                                      <p:to>
                                        <p:strVal val="visible"/>
                                      </p:to>
                                    </p:set>
                                    <p:animEffect transition="in" filter="fade">
                                      <p:cBhvr>
                                        <p:cTn id="15" dur="400"/>
                                        <p:tgtEl>
                                          <p:spTgt spid="7">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2000"/>
                                  </p:stCondLst>
                                  <p:iterate type="lt">
                                    <p:tmPct val="10000"/>
                                  </p:iterate>
                                  <p:childTnLst>
                                    <p:set>
                                      <p:cBhvr>
                                        <p:cTn id="19" dur="1" fill="hold">
                                          <p:stCondLst>
                                            <p:cond delay="0"/>
                                          </p:stCondLst>
                                        </p:cTn>
                                        <p:tgtEl>
                                          <p:spTgt spid="7">
                                            <p:txEl>
                                              <p:pRg st="2" end="2"/>
                                            </p:txEl>
                                          </p:spTgt>
                                        </p:tgtEl>
                                        <p:attrNameLst>
                                          <p:attrName>style.visibility</p:attrName>
                                        </p:attrNameLst>
                                      </p:cBhvr>
                                      <p:to>
                                        <p:strVal val="visible"/>
                                      </p:to>
                                    </p:set>
                                    <p:animEffect transition="in" filter="fade">
                                      <p:cBhvr>
                                        <p:cTn id="20" dur="4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27" name="Rectangle 5126">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9" name="Rectangle 5128">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1" name="Rectangle 5130">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3" name="Rectangle 5132">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2"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0381" t="16666" r="21757" b="12709"/>
          <a:stretch/>
        </p:blipFill>
        <p:spPr bwMode="auto">
          <a:xfrm>
            <a:off x="1767553" y="457200"/>
            <a:ext cx="8656894" cy="5943600"/>
          </a:xfrm>
          <a:prstGeom prst="rect">
            <a:avLst/>
          </a:prstGeom>
          <a:extLst>
            <a:ext uri="{909E8E84-426E-40DD-AFC4-6F175D3DCCD1}">
              <a14:hiddenFill xmlns:a14="http://schemas.microsoft.com/office/drawing/2010/main">
                <a:solidFill>
                  <a:schemeClr val="accent1"/>
                </a:solidFill>
              </a14:hiddenFill>
            </a:ext>
          </a:extLst>
        </p:spPr>
      </p:pic>
      <p:pic>
        <p:nvPicPr>
          <p:cNvPr id="3" name="Picture 2">
            <a:extLst>
              <a:ext uri="{FF2B5EF4-FFF2-40B4-BE49-F238E27FC236}">
                <a16:creationId xmlns:a16="http://schemas.microsoft.com/office/drawing/2014/main" id="{2B7F4A28-B45D-E29A-7E0A-C663242214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15" y="12438"/>
            <a:ext cx="1336107" cy="1110414"/>
          </a:xfrm>
          <a:prstGeom prst="rect">
            <a:avLst/>
          </a:prstGeom>
        </p:spPr>
      </p:pic>
    </p:spTree>
    <p:extLst>
      <p:ext uri="{BB962C8B-B14F-4D97-AF65-F5344CB8AC3E}">
        <p14:creationId xmlns:p14="http://schemas.microsoft.com/office/powerpoint/2010/main" val="29606178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51" name="Rectangle 6150">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53" name="Rectangle 6152">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55" name="Rectangle 6154">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57" name="Rectangle 6156">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6"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0497" t="16666" r="21757" b="12500"/>
          <a:stretch/>
        </p:blipFill>
        <p:spPr bwMode="auto">
          <a:xfrm>
            <a:off x="1788976" y="457200"/>
            <a:ext cx="8614047" cy="5943600"/>
          </a:xfrm>
          <a:prstGeom prst="rect">
            <a:avLst/>
          </a:prstGeom>
          <a:extLst>
            <a:ext uri="{909E8E84-426E-40DD-AFC4-6F175D3DCCD1}">
              <a14:hiddenFill xmlns:a14="http://schemas.microsoft.com/office/drawing/2010/main">
                <a:solidFill>
                  <a:schemeClr val="accent1"/>
                </a:solidFill>
              </a14:hiddenFill>
            </a:ext>
          </a:extLst>
        </p:spPr>
      </p:pic>
      <p:pic>
        <p:nvPicPr>
          <p:cNvPr id="3" name="Picture 2">
            <a:extLst>
              <a:ext uri="{FF2B5EF4-FFF2-40B4-BE49-F238E27FC236}">
                <a16:creationId xmlns:a16="http://schemas.microsoft.com/office/drawing/2014/main" id="{713C9E88-33EF-9EEA-075E-E38BBFFE3D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15" y="12438"/>
            <a:ext cx="1336107" cy="1110414"/>
          </a:xfrm>
          <a:prstGeom prst="rect">
            <a:avLst/>
          </a:prstGeom>
        </p:spPr>
      </p:pic>
    </p:spTree>
    <p:extLst>
      <p:ext uri="{BB962C8B-B14F-4D97-AF65-F5344CB8AC3E}">
        <p14:creationId xmlns:p14="http://schemas.microsoft.com/office/powerpoint/2010/main" val="28594906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27" name="Rectangle 5126">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9" name="Rectangle 5128">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1" name="Rectangle 5130">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3" name="Rectangle 5132">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35" name="Freeform: Shape 5134">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137" name="Rectangle 5136">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66722" y="586855"/>
            <a:ext cx="3201366" cy="3387497"/>
          </a:xfrm>
        </p:spPr>
        <p:txBody>
          <a:bodyPr vert="horz" lIns="91440" tIns="45720" rIns="91440" bIns="45720" rtlCol="0" anchor="b">
            <a:normAutofit/>
          </a:bodyPr>
          <a:lstStyle/>
          <a:p>
            <a:pPr algn="r"/>
            <a:r>
              <a:rPr lang="en-US" sz="4000" kern="1200">
                <a:solidFill>
                  <a:srgbClr val="FFFFFF"/>
                </a:solidFill>
                <a:latin typeface="+mj-lt"/>
                <a:ea typeface="+mj-ea"/>
                <a:cs typeface="+mj-cs"/>
              </a:rPr>
              <a:t>Conclusion</a:t>
            </a:r>
          </a:p>
        </p:txBody>
      </p:sp>
      <p:sp>
        <p:nvSpPr>
          <p:cNvPr id="3" name="Content Placeholder 2"/>
          <p:cNvSpPr>
            <a:spLocks noGrp="1"/>
          </p:cNvSpPr>
          <p:nvPr>
            <p:ph idx="1"/>
          </p:nvPr>
        </p:nvSpPr>
        <p:spPr>
          <a:xfrm>
            <a:off x="4581727" y="649480"/>
            <a:ext cx="3025303" cy="5546047"/>
          </a:xfrm>
        </p:spPr>
        <p:txBody>
          <a:bodyPr vert="horz" lIns="91440" tIns="45720" rIns="91440" bIns="45720" rtlCol="0" anchor="ctr">
            <a:normAutofit/>
          </a:bodyPr>
          <a:lstStyle/>
          <a:p>
            <a:endParaRPr lang="en-US" sz="2000"/>
          </a:p>
          <a:p>
            <a:endParaRPr lang="en-US" sz="2000"/>
          </a:p>
          <a:p>
            <a:endParaRPr lang="en-US" sz="2000"/>
          </a:p>
          <a:p>
            <a:endParaRPr lang="en-US" sz="2000"/>
          </a:p>
          <a:p>
            <a:endParaRPr lang="en-US" sz="2000"/>
          </a:p>
          <a:p>
            <a:endParaRPr lang="en-US" sz="2000"/>
          </a:p>
          <a:p>
            <a:endParaRPr lang="en-US" sz="2000"/>
          </a:p>
          <a:p>
            <a:r>
              <a:rPr lang="en-US" sz="2000"/>
              <a:t>Homoeopathic medicines contain nanoparticle developed by creation of nanobubbles</a:t>
            </a:r>
          </a:p>
        </p:txBody>
      </p:sp>
      <p:pic>
        <p:nvPicPr>
          <p:cNvPr id="6" name="Picture 5">
            <a:extLst>
              <a:ext uri="{FF2B5EF4-FFF2-40B4-BE49-F238E27FC236}">
                <a16:creationId xmlns:a16="http://schemas.microsoft.com/office/drawing/2014/main" id="{0196F30A-EA6E-32DC-4B47-5878E8AD5465}"/>
              </a:ext>
            </a:extLst>
          </p:cNvPr>
          <p:cNvPicPr>
            <a:picLocks noChangeAspect="1"/>
          </p:cNvPicPr>
          <p:nvPr/>
        </p:nvPicPr>
        <p:blipFill>
          <a:blip r:embed="rId2"/>
          <a:stretch>
            <a:fillRect/>
          </a:stretch>
        </p:blipFill>
        <p:spPr>
          <a:xfrm>
            <a:off x="5041907" y="438652"/>
            <a:ext cx="6073333" cy="3369452"/>
          </a:xfrm>
          <a:prstGeom prst="rect">
            <a:avLst/>
          </a:prstGeom>
        </p:spPr>
      </p:pic>
      <p:pic>
        <p:nvPicPr>
          <p:cNvPr id="7" name="Picture 6">
            <a:extLst>
              <a:ext uri="{FF2B5EF4-FFF2-40B4-BE49-F238E27FC236}">
                <a16:creationId xmlns:a16="http://schemas.microsoft.com/office/drawing/2014/main" id="{9106AA6C-B728-EA6C-35F4-DB08D98CF9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15" y="12438"/>
            <a:ext cx="1336107" cy="1110414"/>
          </a:xfrm>
          <a:prstGeom prst="rect">
            <a:avLst/>
          </a:prstGeom>
        </p:spPr>
      </p:pic>
    </p:spTree>
    <p:extLst>
      <p:ext uri="{BB962C8B-B14F-4D97-AF65-F5344CB8AC3E}">
        <p14:creationId xmlns:p14="http://schemas.microsoft.com/office/powerpoint/2010/main" val="37592769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AF41F9F-92A5-D888-FB77-8484330BD1F0}"/>
            </a:ext>
          </a:extLst>
        </p:cNvPr>
        <p:cNvGrpSpPr/>
        <p:nvPr/>
      </p:nvGrpSpPr>
      <p:grpSpPr>
        <a:xfrm>
          <a:off x="0" y="0"/>
          <a:ext cx="0" cy="0"/>
          <a:chOff x="0" y="0"/>
          <a:chExt cx="0" cy="0"/>
        </a:xfrm>
      </p:grpSpPr>
      <p:sp useBgFill="1">
        <p:nvSpPr>
          <p:cNvPr id="5127" name="Rectangle 5126">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9" name="Rectangle 5128">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1" name="Rectangle 5130">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3" name="Rectangle 5132">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35" name="Freeform: Shape 5134">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137" name="Rectangle 5136">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2D0CA9A-1C90-1A0C-2EA5-495B3C468729}"/>
              </a:ext>
            </a:extLst>
          </p:cNvPr>
          <p:cNvSpPr>
            <a:spLocks noGrp="1"/>
          </p:cNvSpPr>
          <p:nvPr>
            <p:ph type="title"/>
          </p:nvPr>
        </p:nvSpPr>
        <p:spPr>
          <a:xfrm>
            <a:off x="466722" y="586855"/>
            <a:ext cx="3201366" cy="3387497"/>
          </a:xfrm>
        </p:spPr>
        <p:txBody>
          <a:bodyPr vert="horz" lIns="91440" tIns="45720" rIns="91440" bIns="45720" rtlCol="0" anchor="b">
            <a:normAutofit/>
          </a:bodyPr>
          <a:lstStyle/>
          <a:p>
            <a:pPr algn="r"/>
            <a:r>
              <a:rPr lang="en-US" sz="4000" kern="1200">
                <a:solidFill>
                  <a:srgbClr val="FFFFFF"/>
                </a:solidFill>
                <a:latin typeface="+mj-lt"/>
                <a:ea typeface="+mj-ea"/>
                <a:cs typeface="+mj-cs"/>
              </a:rPr>
              <a:t>Conclusion</a:t>
            </a:r>
          </a:p>
        </p:txBody>
      </p:sp>
      <p:sp>
        <p:nvSpPr>
          <p:cNvPr id="3" name="Content Placeholder 2">
            <a:extLst>
              <a:ext uri="{FF2B5EF4-FFF2-40B4-BE49-F238E27FC236}">
                <a16:creationId xmlns:a16="http://schemas.microsoft.com/office/drawing/2014/main" id="{DC306122-BB27-A6A1-39CF-1596AC5EACFD}"/>
              </a:ext>
            </a:extLst>
          </p:cNvPr>
          <p:cNvSpPr>
            <a:spLocks noGrp="1"/>
          </p:cNvSpPr>
          <p:nvPr>
            <p:ph idx="1"/>
          </p:nvPr>
        </p:nvSpPr>
        <p:spPr>
          <a:xfrm>
            <a:off x="4581727" y="4734560"/>
            <a:ext cx="5324273" cy="1460967"/>
          </a:xfrm>
        </p:spPr>
        <p:txBody>
          <a:bodyPr vert="horz" lIns="91440" tIns="45720" rIns="91440" bIns="45720" rtlCol="0" anchor="ctr">
            <a:normAutofit/>
          </a:bodyPr>
          <a:lstStyle/>
          <a:p>
            <a:pPr marL="0" indent="0">
              <a:buNone/>
            </a:pPr>
            <a:r>
              <a:rPr lang="en-US" sz="2000" dirty="0"/>
              <a:t>Homoeopathic medicines emanate electro magnetic signals even beyond Avogadro's limit.</a:t>
            </a:r>
          </a:p>
          <a:p>
            <a:endParaRPr lang="en-US" sz="2000" dirty="0"/>
          </a:p>
        </p:txBody>
      </p:sp>
      <p:pic>
        <p:nvPicPr>
          <p:cNvPr id="6" name="Picture 5">
            <a:extLst>
              <a:ext uri="{FF2B5EF4-FFF2-40B4-BE49-F238E27FC236}">
                <a16:creationId xmlns:a16="http://schemas.microsoft.com/office/drawing/2014/main" id="{71A3DD51-1D1C-FC46-660D-0864258724D0}"/>
              </a:ext>
            </a:extLst>
          </p:cNvPr>
          <p:cNvPicPr>
            <a:picLocks noChangeAspect="1"/>
          </p:cNvPicPr>
          <p:nvPr/>
        </p:nvPicPr>
        <p:blipFill>
          <a:blip r:embed="rId2"/>
          <a:stretch>
            <a:fillRect/>
          </a:stretch>
        </p:blipFill>
        <p:spPr>
          <a:xfrm>
            <a:off x="4905054" y="586855"/>
            <a:ext cx="5806943" cy="3231160"/>
          </a:xfrm>
          <a:prstGeom prst="rect">
            <a:avLst/>
          </a:prstGeom>
        </p:spPr>
      </p:pic>
      <p:pic>
        <p:nvPicPr>
          <p:cNvPr id="5" name="Picture 4">
            <a:extLst>
              <a:ext uri="{FF2B5EF4-FFF2-40B4-BE49-F238E27FC236}">
                <a16:creationId xmlns:a16="http://schemas.microsoft.com/office/drawing/2014/main" id="{69F5D783-6D51-9812-3376-8D789F1BAD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15" y="12438"/>
            <a:ext cx="1336107" cy="1110414"/>
          </a:xfrm>
          <a:prstGeom prst="rect">
            <a:avLst/>
          </a:prstGeom>
        </p:spPr>
      </p:pic>
    </p:spTree>
    <p:extLst>
      <p:ext uri="{BB962C8B-B14F-4D97-AF65-F5344CB8AC3E}">
        <p14:creationId xmlns:p14="http://schemas.microsoft.com/office/powerpoint/2010/main" val="38530089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66722" y="586855"/>
            <a:ext cx="3201366" cy="3387497"/>
          </a:xfrm>
        </p:spPr>
        <p:txBody>
          <a:bodyPr vert="horz" lIns="91440" tIns="45720" rIns="91440" bIns="45720" rtlCol="0" anchor="b">
            <a:normAutofit/>
          </a:bodyPr>
          <a:lstStyle/>
          <a:p>
            <a:pPr algn="r"/>
            <a:r>
              <a:rPr lang="en-US" sz="4000" kern="1200">
                <a:solidFill>
                  <a:srgbClr val="FFFFFF"/>
                </a:solidFill>
                <a:latin typeface="+mj-lt"/>
                <a:ea typeface="+mj-ea"/>
                <a:cs typeface="+mj-cs"/>
              </a:rPr>
              <a:t>A long way to go…</a:t>
            </a:r>
          </a:p>
        </p:txBody>
      </p:sp>
      <p:sp>
        <p:nvSpPr>
          <p:cNvPr id="3" name="Content Placeholder 2"/>
          <p:cNvSpPr>
            <a:spLocks noGrp="1"/>
          </p:cNvSpPr>
          <p:nvPr>
            <p:ph idx="1"/>
          </p:nvPr>
        </p:nvSpPr>
        <p:spPr>
          <a:xfrm>
            <a:off x="4581727" y="649480"/>
            <a:ext cx="3025303" cy="5546047"/>
          </a:xfrm>
        </p:spPr>
        <p:txBody>
          <a:bodyPr vert="horz" lIns="91440" tIns="45720" rIns="91440" bIns="45720" rtlCol="0" anchor="ctr">
            <a:normAutofit/>
          </a:bodyPr>
          <a:lstStyle/>
          <a:p>
            <a:r>
              <a:rPr lang="en-US" sz="1900"/>
              <a:t>Though the discovery of nanoparticles and electromagnetic signals are important steps in the history of homoeopathic basic research, we still have go a long way to find out:</a:t>
            </a:r>
          </a:p>
          <a:p>
            <a:pPr marL="514350"/>
            <a:r>
              <a:rPr lang="en-US" sz="1900"/>
              <a:t>the mode of action of these nanostructures in the human body</a:t>
            </a:r>
          </a:p>
          <a:p>
            <a:pPr marL="514350"/>
            <a:r>
              <a:rPr lang="en-US" sz="1900"/>
              <a:t>differentiation of characteristics of nanopaticles and EM signals between one drug to another and one potency to another potency</a:t>
            </a:r>
          </a:p>
          <a:p>
            <a:pPr marL="514350"/>
            <a:r>
              <a:rPr lang="en-US" sz="1900"/>
              <a:t>and many more..</a:t>
            </a:r>
          </a:p>
        </p:txBody>
      </p:sp>
      <p:pic>
        <p:nvPicPr>
          <p:cNvPr id="7" name="Graphic 6" descr="Microscope">
            <a:extLst>
              <a:ext uri="{FF2B5EF4-FFF2-40B4-BE49-F238E27FC236}">
                <a16:creationId xmlns:a16="http://schemas.microsoft.com/office/drawing/2014/main" id="{666C3480-A1F6-F2B7-DBA1-8A1084A1227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8109502" y="1627051"/>
            <a:ext cx="3615776" cy="3615776"/>
          </a:xfrm>
          <a:prstGeom prst="rect">
            <a:avLst/>
          </a:prstGeom>
        </p:spPr>
      </p:pic>
      <p:pic>
        <p:nvPicPr>
          <p:cNvPr id="6" name="Picture 5">
            <a:extLst>
              <a:ext uri="{FF2B5EF4-FFF2-40B4-BE49-F238E27FC236}">
                <a16:creationId xmlns:a16="http://schemas.microsoft.com/office/drawing/2014/main" id="{6199CCB9-993D-AC85-120E-C0F404C4EC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15" y="12438"/>
            <a:ext cx="1336107" cy="1110414"/>
          </a:xfrm>
          <a:prstGeom prst="rect">
            <a:avLst/>
          </a:prstGeom>
        </p:spPr>
      </p:pic>
    </p:spTree>
    <p:extLst>
      <p:ext uri="{BB962C8B-B14F-4D97-AF65-F5344CB8AC3E}">
        <p14:creationId xmlns:p14="http://schemas.microsoft.com/office/powerpoint/2010/main" val="21692513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371597" y="348865"/>
            <a:ext cx="10044023" cy="877729"/>
          </a:xfrm>
        </p:spPr>
        <p:txBody>
          <a:bodyPr vert="horz" lIns="91440" tIns="45720" rIns="91440" bIns="45720" rtlCol="0" anchor="ctr">
            <a:normAutofit/>
          </a:bodyPr>
          <a:lstStyle/>
          <a:p>
            <a:r>
              <a:rPr lang="en-US" sz="4000" kern="1200">
                <a:solidFill>
                  <a:srgbClr val="FFFFFF"/>
                </a:solidFill>
                <a:latin typeface="+mj-lt"/>
                <a:ea typeface="+mj-ea"/>
                <a:cs typeface="+mj-cs"/>
              </a:rPr>
              <a:t>Conclusions</a:t>
            </a:r>
          </a:p>
        </p:txBody>
      </p:sp>
      <p:graphicFrame>
        <p:nvGraphicFramePr>
          <p:cNvPr id="5" name="Content Placeholder 2">
            <a:extLst>
              <a:ext uri="{FF2B5EF4-FFF2-40B4-BE49-F238E27FC236}">
                <a16:creationId xmlns:a16="http://schemas.microsoft.com/office/drawing/2014/main" id="{CD42F29F-881F-A6EF-2FD1-329EACEA6720}"/>
              </a:ext>
            </a:extLst>
          </p:cNvPr>
          <p:cNvGraphicFramePr>
            <a:graphicFrameLocks noGrp="1"/>
          </p:cNvGraphicFramePr>
          <p:nvPr>
            <p:ph idx="1"/>
            <p:extLst>
              <p:ext uri="{D42A27DB-BD31-4B8C-83A1-F6EECF244321}">
                <p14:modId xmlns:p14="http://schemas.microsoft.com/office/powerpoint/2010/main" val="1357852344"/>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a:extLst>
              <a:ext uri="{FF2B5EF4-FFF2-40B4-BE49-F238E27FC236}">
                <a16:creationId xmlns:a16="http://schemas.microsoft.com/office/drawing/2014/main" id="{5FB9B154-5E98-9A91-3E90-863E4E77D45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15" y="12438"/>
            <a:ext cx="1336107" cy="1110414"/>
          </a:xfrm>
          <a:prstGeom prst="rect">
            <a:avLst/>
          </a:prstGeom>
        </p:spPr>
      </p:pic>
    </p:spTree>
    <p:extLst>
      <p:ext uri="{BB962C8B-B14F-4D97-AF65-F5344CB8AC3E}">
        <p14:creationId xmlns:p14="http://schemas.microsoft.com/office/powerpoint/2010/main" val="12134666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Title 3"/>
          <p:cNvSpPr>
            <a:spLocks noGrp="1"/>
          </p:cNvSpPr>
          <p:nvPr>
            <p:ph type="ctrTitle"/>
          </p:nvPr>
        </p:nvSpPr>
        <p:spPr>
          <a:xfrm>
            <a:off x="1314824" y="735106"/>
            <a:ext cx="10053763" cy="2928470"/>
          </a:xfrm>
        </p:spPr>
        <p:txBody>
          <a:bodyPr anchor="b">
            <a:normAutofit/>
          </a:bodyPr>
          <a:lstStyle/>
          <a:p>
            <a:pPr algn="l"/>
            <a:r>
              <a:rPr lang="en-US" sz="4800">
                <a:solidFill>
                  <a:srgbClr val="FFFFFF"/>
                </a:solidFill>
              </a:rPr>
              <a:t>Thank you</a:t>
            </a:r>
          </a:p>
        </p:txBody>
      </p:sp>
      <p:sp>
        <p:nvSpPr>
          <p:cNvPr id="5" name="Subtitle 4"/>
          <p:cNvSpPr>
            <a:spLocks noGrp="1"/>
          </p:cNvSpPr>
          <p:nvPr>
            <p:ph type="subTitle" idx="1"/>
          </p:nvPr>
        </p:nvSpPr>
        <p:spPr>
          <a:xfrm>
            <a:off x="1350682" y="4870824"/>
            <a:ext cx="10005951" cy="1458258"/>
          </a:xfrm>
        </p:spPr>
        <p:txBody>
          <a:bodyPr anchor="ctr">
            <a:normAutofit/>
          </a:bodyPr>
          <a:lstStyle/>
          <a:p>
            <a:pPr algn="l"/>
            <a:endParaRPr lang="en-US"/>
          </a:p>
        </p:txBody>
      </p:sp>
      <p:pic>
        <p:nvPicPr>
          <p:cNvPr id="6" name="Picture 5">
            <a:extLst>
              <a:ext uri="{FF2B5EF4-FFF2-40B4-BE49-F238E27FC236}">
                <a16:creationId xmlns:a16="http://schemas.microsoft.com/office/drawing/2014/main" id="{8BEAC16C-1F3C-8914-1C17-3592B1BE5A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15" y="12438"/>
            <a:ext cx="1336107" cy="1110414"/>
          </a:xfrm>
          <a:prstGeom prst="rect">
            <a:avLst/>
          </a:prstGeom>
        </p:spPr>
      </p:pic>
    </p:spTree>
    <p:extLst>
      <p:ext uri="{BB962C8B-B14F-4D97-AF65-F5344CB8AC3E}">
        <p14:creationId xmlns:p14="http://schemas.microsoft.com/office/powerpoint/2010/main" val="188411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p:cNvSpPr>
            <a:spLocks noGrp="1"/>
          </p:cNvSpPr>
          <p:nvPr>
            <p:ph type="title"/>
          </p:nvPr>
        </p:nvSpPr>
        <p:spPr>
          <a:xfrm>
            <a:off x="1136397" y="502020"/>
            <a:ext cx="5323715" cy="1642970"/>
          </a:xfrm>
        </p:spPr>
        <p:txBody>
          <a:bodyPr vert="horz" lIns="91440" tIns="45720" rIns="91440" bIns="45720" rtlCol="0" anchor="b">
            <a:normAutofit/>
          </a:bodyPr>
          <a:lstStyle/>
          <a:p>
            <a:r>
              <a:rPr lang="en-US" sz="4000" kern="1200">
                <a:solidFill>
                  <a:schemeClr val="tx1"/>
                </a:solidFill>
                <a:latin typeface="+mj-lt"/>
                <a:ea typeface="+mj-ea"/>
                <a:cs typeface="+mj-cs"/>
              </a:rPr>
              <a:t>Hahnemann’s view of Dynamisation - § 269</a:t>
            </a:r>
          </a:p>
        </p:txBody>
      </p:sp>
      <p:sp>
        <p:nvSpPr>
          <p:cNvPr id="5" name="Content Placeholder 4"/>
          <p:cNvSpPr>
            <a:spLocks noGrp="1"/>
          </p:cNvSpPr>
          <p:nvPr>
            <p:ph sz="half" idx="1"/>
          </p:nvPr>
        </p:nvSpPr>
        <p:spPr>
          <a:xfrm>
            <a:off x="1144923" y="2405894"/>
            <a:ext cx="5315189" cy="3535083"/>
          </a:xfrm>
        </p:spPr>
        <p:txBody>
          <a:bodyPr vert="horz" lIns="91440" tIns="45720" rIns="91440" bIns="45720" rtlCol="0" anchor="t">
            <a:normAutofit/>
          </a:bodyPr>
          <a:lstStyle/>
          <a:p>
            <a:r>
              <a:rPr lang="en-US" sz="2000"/>
              <a:t>…changes... brought... by means of friction...</a:t>
            </a:r>
          </a:p>
          <a:p>
            <a:r>
              <a:rPr lang="en-US" sz="2000"/>
              <a:t>This (dynamic power) is brought about by trituration and succussion, but under the condition of employing an indifferent vehicle in certain proportions.</a:t>
            </a:r>
          </a:p>
          <a:p>
            <a:r>
              <a:rPr lang="en-US" sz="2000"/>
              <a:t>…curative powers of the minute doses of medicines prepared according to homoeopathic rules (dynamized).</a:t>
            </a:r>
          </a:p>
        </p:txBody>
      </p:sp>
      <p:sp>
        <p:nvSpPr>
          <p:cNvPr id="16" name="Rectangle 15">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AutoShape 4" descr="Image result for hahnemann"/>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 name="Picture 2">
            <a:extLst>
              <a:ext uri="{FF2B5EF4-FFF2-40B4-BE49-F238E27FC236}">
                <a16:creationId xmlns:a16="http://schemas.microsoft.com/office/drawing/2014/main" id="{826AAA8C-C4E5-6A93-DFC1-2D884510AA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15" y="12438"/>
            <a:ext cx="1336107" cy="1110414"/>
          </a:xfrm>
          <a:prstGeom prst="rect">
            <a:avLst/>
          </a:prstGeom>
        </p:spPr>
      </p:pic>
    </p:spTree>
    <p:extLst>
      <p:ext uri="{BB962C8B-B14F-4D97-AF65-F5344CB8AC3E}">
        <p14:creationId xmlns:p14="http://schemas.microsoft.com/office/powerpoint/2010/main" val="31363985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p:cNvSpPr>
            <a:spLocks noGrp="1"/>
          </p:cNvSpPr>
          <p:nvPr>
            <p:ph type="title"/>
          </p:nvPr>
        </p:nvSpPr>
        <p:spPr>
          <a:xfrm>
            <a:off x="1136397" y="502020"/>
            <a:ext cx="5323715" cy="1642970"/>
          </a:xfrm>
        </p:spPr>
        <p:txBody>
          <a:bodyPr vert="horz" lIns="91440" tIns="45720" rIns="91440" bIns="45720" rtlCol="0" anchor="b">
            <a:normAutofit/>
          </a:bodyPr>
          <a:lstStyle/>
          <a:p>
            <a:r>
              <a:rPr lang="en-US" sz="4000" kern="1200">
                <a:solidFill>
                  <a:schemeClr val="tx1"/>
                </a:solidFill>
                <a:latin typeface="+mj-lt"/>
                <a:ea typeface="+mj-ea"/>
                <a:cs typeface="+mj-cs"/>
              </a:rPr>
              <a:t>Hahnemann’s view of Dynamisation - § 269</a:t>
            </a:r>
          </a:p>
        </p:txBody>
      </p:sp>
      <p:sp>
        <p:nvSpPr>
          <p:cNvPr id="5" name="Content Placeholder 4"/>
          <p:cNvSpPr>
            <a:spLocks noGrp="1"/>
          </p:cNvSpPr>
          <p:nvPr>
            <p:ph sz="half" idx="1"/>
          </p:nvPr>
        </p:nvSpPr>
        <p:spPr>
          <a:xfrm>
            <a:off x="1144923" y="2405894"/>
            <a:ext cx="5315189" cy="3535083"/>
          </a:xfrm>
        </p:spPr>
        <p:txBody>
          <a:bodyPr vert="horz" lIns="91440" tIns="45720" rIns="91440" bIns="45720" rtlCol="0" anchor="t">
            <a:normAutofit/>
          </a:bodyPr>
          <a:lstStyle/>
          <a:p>
            <a:r>
              <a:rPr lang="en-US" sz="1700"/>
              <a:t>…rubbing it (steel rod) with a dull file in one direction, will it become a true active powerful magnet, one able to attract iron and steel to itself and impart to another bar of steel by mere contact and even some distance away, magnetic power and this in a higher degree the more it has been rubbed. </a:t>
            </a:r>
          </a:p>
          <a:p>
            <a:r>
              <a:rPr lang="en-US" sz="1700"/>
              <a:t>In the same way will triturating a medicinal substance and shaking of its solution (dynamization, potentation) develop the medicinal powers hidden within and manifest them more and more or if one may say so, spiritualizes the material substance itself.</a:t>
            </a:r>
          </a:p>
        </p:txBody>
      </p:sp>
      <p:sp>
        <p:nvSpPr>
          <p:cNvPr id="16" name="Rectangle 15">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AutoShape 4" descr="Image result for hahnemann"/>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3" name="Picture 12">
            <a:extLst>
              <a:ext uri="{FF2B5EF4-FFF2-40B4-BE49-F238E27FC236}">
                <a16:creationId xmlns:a16="http://schemas.microsoft.com/office/drawing/2014/main" id="{888072E8-F332-A385-9BD7-68BF4DF311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38"/>
            <a:ext cx="1365374" cy="1062211"/>
          </a:xfrm>
          <a:prstGeom prst="rect">
            <a:avLst/>
          </a:prstGeom>
        </p:spPr>
      </p:pic>
    </p:spTree>
    <p:extLst>
      <p:ext uri="{BB962C8B-B14F-4D97-AF65-F5344CB8AC3E}">
        <p14:creationId xmlns:p14="http://schemas.microsoft.com/office/powerpoint/2010/main" val="12349381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826396" y="586855"/>
            <a:ext cx="4230100" cy="3387497"/>
          </a:xfrm>
        </p:spPr>
        <p:txBody>
          <a:bodyPr vert="horz" lIns="91440" tIns="45720" rIns="91440" bIns="45720" rtlCol="0" anchor="b">
            <a:normAutofit/>
          </a:bodyPr>
          <a:lstStyle/>
          <a:p>
            <a:pPr algn="r"/>
            <a:r>
              <a:rPr lang="en-US" sz="4000" kern="1200">
                <a:solidFill>
                  <a:srgbClr val="FFFFFF"/>
                </a:solidFill>
                <a:latin typeface="+mj-lt"/>
                <a:ea typeface="+mj-ea"/>
                <a:cs typeface="+mj-cs"/>
              </a:rPr>
              <a:t>Attempts to find out the characteristics of </a:t>
            </a:r>
            <a:br>
              <a:rPr lang="en-US" sz="4000" kern="1200">
                <a:solidFill>
                  <a:srgbClr val="FFFFFF"/>
                </a:solidFill>
                <a:latin typeface="+mj-lt"/>
                <a:ea typeface="+mj-ea"/>
                <a:cs typeface="+mj-cs"/>
              </a:rPr>
            </a:br>
            <a:r>
              <a:rPr lang="en-US" sz="4000" kern="1200">
                <a:solidFill>
                  <a:srgbClr val="FFFFFF"/>
                </a:solidFill>
                <a:latin typeface="+mj-lt"/>
                <a:ea typeface="+mj-ea"/>
                <a:cs typeface="+mj-cs"/>
              </a:rPr>
              <a:t>high dilutions</a:t>
            </a:r>
          </a:p>
        </p:txBody>
      </p:sp>
      <p:sp>
        <p:nvSpPr>
          <p:cNvPr id="3" name="Content Placeholder 2"/>
          <p:cNvSpPr>
            <a:spLocks noGrp="1"/>
          </p:cNvSpPr>
          <p:nvPr>
            <p:ph idx="1"/>
          </p:nvPr>
        </p:nvSpPr>
        <p:spPr>
          <a:xfrm>
            <a:off x="6503158" y="649480"/>
            <a:ext cx="4862447" cy="5546047"/>
          </a:xfrm>
        </p:spPr>
        <p:txBody>
          <a:bodyPr vert="horz" lIns="91440" tIns="45720" rIns="91440" bIns="45720" rtlCol="0" anchor="ctr">
            <a:normAutofit/>
          </a:bodyPr>
          <a:lstStyle/>
          <a:p>
            <a:pPr>
              <a:spcAft>
                <a:spcPts val="1200"/>
              </a:spcAft>
            </a:pPr>
            <a:r>
              <a:rPr lang="en-US" sz="1300"/>
              <a:t>1906: Radium bromide 60x causes fogging of a photographic plate (Boerick and Tafel, 1906).</a:t>
            </a:r>
          </a:p>
          <a:p>
            <a:pPr>
              <a:spcAft>
                <a:spcPts val="1200"/>
              </a:spcAft>
            </a:pPr>
            <a:r>
              <a:rPr lang="en-US" sz="1300"/>
              <a:t>1936: Boyd WE. Research on the Low Potencies of Homoeopathy, an Account of Some Physical Properties Indicating Activity. London, United Kingdom: Heinemann, 1936</a:t>
            </a:r>
          </a:p>
          <a:p>
            <a:pPr>
              <a:spcAft>
                <a:spcPts val="1200"/>
              </a:spcAft>
            </a:pPr>
            <a:r>
              <a:rPr lang="en-US" sz="1300"/>
              <a:t>1957: Brucato A, Stephenson J. The photometric determination of the concentration of homoeopathic dilutions of mercuric sulfide (HgS). J Am Inst Homeopath 1957;50:242–243, 253</a:t>
            </a:r>
          </a:p>
          <a:p>
            <a:pPr>
              <a:spcAft>
                <a:spcPts val="1200"/>
              </a:spcAft>
            </a:pPr>
            <a:r>
              <a:rPr lang="en-US" sz="1300"/>
              <a:t>1966: Brucato A, Stephenson J. Dielectric strength testing of homeopathic dilutions of HgCl2. J Am Inst Homeopath 1966;59:281–286</a:t>
            </a:r>
          </a:p>
          <a:p>
            <a:pPr>
              <a:spcAft>
                <a:spcPts val="1200"/>
              </a:spcAft>
            </a:pPr>
            <a:r>
              <a:rPr lang="en-US" sz="1300"/>
              <a:t>1968: Smith, R. B., and Boericke, G. W. (1968). Changes caused by succussion on NMR patterns and bioassay of Bradykinin triacetate (BKTA) succussions and dilutions. Journal of American Institute of Homeopathy, 61, 197-212.</a:t>
            </a:r>
          </a:p>
          <a:p>
            <a:pPr>
              <a:spcAft>
                <a:spcPts val="1200"/>
              </a:spcAft>
            </a:pPr>
            <a:r>
              <a:rPr lang="en-US" sz="1300"/>
              <a:t>1971: Datta DD, Bose PC, Ghosh D. Spectrophotometric estimation of elemental sulphur in homoeopathic sulphur mother tincture and 4 × dilution. J Am Inst Homeopath 1972;65:53–55</a:t>
            </a:r>
          </a:p>
        </p:txBody>
      </p:sp>
      <p:pic>
        <p:nvPicPr>
          <p:cNvPr id="5" name="Picture 4">
            <a:extLst>
              <a:ext uri="{FF2B5EF4-FFF2-40B4-BE49-F238E27FC236}">
                <a16:creationId xmlns:a16="http://schemas.microsoft.com/office/drawing/2014/main" id="{11B7BB0C-C34F-93A8-65B8-7E0725A1A8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15" y="12438"/>
            <a:ext cx="1336107" cy="1110414"/>
          </a:xfrm>
          <a:prstGeom prst="rect">
            <a:avLst/>
          </a:prstGeom>
        </p:spPr>
      </p:pic>
    </p:spTree>
    <p:extLst>
      <p:ext uri="{BB962C8B-B14F-4D97-AF65-F5344CB8AC3E}">
        <p14:creationId xmlns:p14="http://schemas.microsoft.com/office/powerpoint/2010/main" val="11793642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826396" y="586855"/>
            <a:ext cx="4230100" cy="3387497"/>
          </a:xfrm>
        </p:spPr>
        <p:txBody>
          <a:bodyPr vert="horz" lIns="91440" tIns="45720" rIns="91440" bIns="45720" rtlCol="0" anchor="b">
            <a:normAutofit/>
          </a:bodyPr>
          <a:lstStyle/>
          <a:p>
            <a:pPr algn="r"/>
            <a:r>
              <a:rPr lang="en-US" sz="4000" kern="1200">
                <a:solidFill>
                  <a:srgbClr val="FFFFFF"/>
                </a:solidFill>
                <a:latin typeface="+mj-lt"/>
                <a:ea typeface="+mj-ea"/>
                <a:cs typeface="+mj-cs"/>
              </a:rPr>
              <a:t>Attempts….</a:t>
            </a:r>
          </a:p>
        </p:txBody>
      </p:sp>
      <p:sp>
        <p:nvSpPr>
          <p:cNvPr id="3" name="Content Placeholder 2"/>
          <p:cNvSpPr>
            <a:spLocks noGrp="1"/>
          </p:cNvSpPr>
          <p:nvPr>
            <p:ph idx="1"/>
          </p:nvPr>
        </p:nvSpPr>
        <p:spPr>
          <a:xfrm>
            <a:off x="6503158" y="649480"/>
            <a:ext cx="4862447" cy="5546047"/>
          </a:xfrm>
        </p:spPr>
        <p:txBody>
          <a:bodyPr vert="horz" lIns="91440" tIns="45720" rIns="91440" bIns="45720" rtlCol="0" anchor="ctr">
            <a:normAutofit/>
          </a:bodyPr>
          <a:lstStyle/>
          <a:p>
            <a:pPr lvl="0"/>
            <a:r>
              <a:rPr lang="en-US" sz="1400"/>
              <a:t>1972: Heintz E. [Measurement of the action of serial dilutions by means of electric elements]. Ann Hom Franc 1972;14:275–284</a:t>
            </a:r>
          </a:p>
          <a:p>
            <a:pPr lvl="0"/>
            <a:r>
              <a:rPr lang="en-US" sz="1400"/>
              <a:t>1975: Khan MT, Saify Z. Estimation of low and higher homoeopathic potencies by means of biochemical and pharmacological methods, second research report. J Am Inst Homeopath 1975;68:97–104</a:t>
            </a:r>
          </a:p>
          <a:p>
            <a:pPr lvl="0"/>
            <a:r>
              <a:rPr lang="en-US" sz="1400"/>
              <a:t>1976: Boiron J, Vinh CLD. Contribution to the study of the physical structure of homoeopathic dilutions by Raman laser effect. In: Intérêt d'adhérer à la LMHI, ed. 31e Congres de la Ligue Médicale Homéopathique Internationale Athens, Greece, 17.05.1976–22.05.1976 Athens, Greece: Eigenverlag, 1976:459–474</a:t>
            </a:r>
          </a:p>
          <a:p>
            <a:pPr lvl="0"/>
            <a:r>
              <a:rPr lang="en-US" sz="1400"/>
              <a:t>1977: Gautam RS, Tewari KP, Roper NK, Mishra RK. Spectrophotometric analysis of potentisation of Euphrasia officinalis. Hahnemann Gleanings 1977;44:1–5</a:t>
            </a:r>
          </a:p>
          <a:p>
            <a:pPr lvl="0"/>
            <a:r>
              <a:rPr lang="en-US" sz="1400"/>
              <a:t>1977: Khan MT, Mriphh MCS, Akber MN. Determination of plumbum in the low and high homoeopathic potencies by means of eel atomic absorption spectrophotometer. In: LMHI, ed. 32nd International Homeopathic Medical Congress of the International Homoeopathic Medical League, New Delhi, India, October5–11, 1977:126–129</a:t>
            </a:r>
          </a:p>
        </p:txBody>
      </p:sp>
      <p:pic>
        <p:nvPicPr>
          <p:cNvPr id="5" name="Picture 4">
            <a:extLst>
              <a:ext uri="{FF2B5EF4-FFF2-40B4-BE49-F238E27FC236}">
                <a16:creationId xmlns:a16="http://schemas.microsoft.com/office/drawing/2014/main" id="{00FC38A1-0FDC-F6AF-C756-166DD93966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15" y="12438"/>
            <a:ext cx="1336107" cy="1110414"/>
          </a:xfrm>
          <a:prstGeom prst="rect">
            <a:avLst/>
          </a:prstGeom>
        </p:spPr>
      </p:pic>
    </p:spTree>
    <p:extLst>
      <p:ext uri="{BB962C8B-B14F-4D97-AF65-F5344CB8AC3E}">
        <p14:creationId xmlns:p14="http://schemas.microsoft.com/office/powerpoint/2010/main" val="13547896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826396" y="586855"/>
            <a:ext cx="4230100" cy="3387497"/>
          </a:xfrm>
        </p:spPr>
        <p:txBody>
          <a:bodyPr vert="horz" lIns="91440" tIns="45720" rIns="91440" bIns="45720" rtlCol="0" anchor="b">
            <a:normAutofit/>
          </a:bodyPr>
          <a:lstStyle/>
          <a:p>
            <a:pPr algn="r"/>
            <a:r>
              <a:rPr lang="en-US" sz="4000" kern="1200">
                <a:solidFill>
                  <a:srgbClr val="FFFFFF"/>
                </a:solidFill>
                <a:latin typeface="+mj-lt"/>
                <a:ea typeface="+mj-ea"/>
                <a:cs typeface="+mj-cs"/>
              </a:rPr>
              <a:t>Attempts…</a:t>
            </a:r>
          </a:p>
        </p:txBody>
      </p:sp>
      <p:sp>
        <p:nvSpPr>
          <p:cNvPr id="3" name="Content Placeholder 2"/>
          <p:cNvSpPr>
            <a:spLocks noGrp="1"/>
          </p:cNvSpPr>
          <p:nvPr>
            <p:ph idx="1"/>
          </p:nvPr>
        </p:nvSpPr>
        <p:spPr>
          <a:xfrm>
            <a:off x="6503158" y="649480"/>
            <a:ext cx="4862447" cy="5546047"/>
          </a:xfrm>
        </p:spPr>
        <p:txBody>
          <a:bodyPr vert="horz" lIns="91440" tIns="45720" rIns="91440" bIns="45720" rtlCol="0" anchor="ctr">
            <a:normAutofit/>
          </a:bodyPr>
          <a:lstStyle/>
          <a:p>
            <a:pPr lvl="0"/>
            <a:r>
              <a:rPr lang="en-US" sz="2000"/>
              <a:t>1981: Hadley SJ. An experiment showing an increase with dilution in a physical parameter. Br Hom J 1981;70:129–135</a:t>
            </a:r>
          </a:p>
          <a:p>
            <a:pPr lvl="0"/>
            <a:r>
              <a:rPr lang="en-US" sz="2000"/>
              <a:t>1983: Sacks AD. Nuclear magnetic resonance spectroscopy of homeopathic remedies. J Holist Med 1983;5:172–177</a:t>
            </a:r>
          </a:p>
          <a:p>
            <a:pPr lvl="0"/>
            <a:r>
              <a:rPr lang="en-US" sz="2000"/>
              <a:t>2003: Rey L. Thermoluminescence of ultra-high dilutions of lithium chloride and sodium chloride. Physica A 2003; 323: 67-74.</a:t>
            </a:r>
          </a:p>
          <a:p>
            <a:pPr lvl="0"/>
            <a:r>
              <a:rPr lang="en-US" sz="2000"/>
              <a:t>2005: Sukul NC, Ghosh S, Sukul A, Sinhababu SP. Variation in fourier transform infrared spectra of some homeopathic potencies and their diluent media. J Altern Complement Med 2005;11:807–812</a:t>
            </a:r>
          </a:p>
          <a:p>
            <a:endParaRPr lang="en-US" sz="2000"/>
          </a:p>
        </p:txBody>
      </p:sp>
      <p:pic>
        <p:nvPicPr>
          <p:cNvPr id="5" name="Picture 4">
            <a:extLst>
              <a:ext uri="{FF2B5EF4-FFF2-40B4-BE49-F238E27FC236}">
                <a16:creationId xmlns:a16="http://schemas.microsoft.com/office/drawing/2014/main" id="{0C23B60D-D11D-1980-5C0E-7B4E4BD395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15" y="12438"/>
            <a:ext cx="1336107" cy="1110414"/>
          </a:xfrm>
          <a:prstGeom prst="rect">
            <a:avLst/>
          </a:prstGeom>
        </p:spPr>
      </p:pic>
    </p:spTree>
    <p:extLst>
      <p:ext uri="{BB962C8B-B14F-4D97-AF65-F5344CB8AC3E}">
        <p14:creationId xmlns:p14="http://schemas.microsoft.com/office/powerpoint/2010/main" val="36797586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3C48B49-6135-48B6-AC0F-97E5D8D1F0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p:cNvSpPr>
            <a:spLocks noGrp="1"/>
          </p:cNvSpPr>
          <p:nvPr>
            <p:ph type="ctrTitle"/>
          </p:nvPr>
        </p:nvSpPr>
        <p:spPr>
          <a:xfrm>
            <a:off x="1329766" y="1146412"/>
            <a:ext cx="9014348" cy="2402006"/>
          </a:xfrm>
        </p:spPr>
        <p:txBody>
          <a:bodyPr anchor="b">
            <a:normAutofit/>
          </a:bodyPr>
          <a:lstStyle/>
          <a:p>
            <a:pPr algn="l"/>
            <a:r>
              <a:rPr lang="en-US" sz="4800"/>
              <a:t>Recent developments </a:t>
            </a:r>
            <a:br>
              <a:rPr lang="en-US" sz="4800"/>
            </a:br>
            <a:r>
              <a:rPr lang="en-US" sz="4800"/>
              <a:t>in this aspect</a:t>
            </a:r>
          </a:p>
        </p:txBody>
      </p:sp>
      <p:sp>
        <p:nvSpPr>
          <p:cNvPr id="12" name="Rectangle 11">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8" y="4374554"/>
            <a:ext cx="12192007" cy="2483444"/>
          </a:xfrm>
          <a:prstGeom prst="rect">
            <a:avLst/>
          </a:prstGeom>
          <a:gradFill>
            <a:gsLst>
              <a:gs pos="0">
                <a:schemeClr val="accent1">
                  <a:lumMod val="75000"/>
                </a:schemeClr>
              </a:gs>
              <a:gs pos="100000">
                <a:srgbClr val="000000"/>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40655" y="4374554"/>
            <a:ext cx="4051344" cy="2483446"/>
          </a:xfrm>
          <a:prstGeom prst="rect">
            <a:avLst/>
          </a:prstGeom>
          <a:gradFill>
            <a:gsLst>
              <a:gs pos="4000">
                <a:schemeClr val="accent1">
                  <a:alpha val="21000"/>
                </a:schemeClr>
              </a:gs>
              <a:gs pos="83000">
                <a:schemeClr val="accent1">
                  <a:lumMod val="50000"/>
                  <a:alpha val="61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256AC18-FB41-4977-8B0C-F5082335AB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4379429"/>
            <a:ext cx="12191984" cy="1953928"/>
          </a:xfrm>
          <a:prstGeom prst="rect">
            <a:avLst/>
          </a:prstGeom>
          <a:gradFill>
            <a:gsLst>
              <a:gs pos="32000">
                <a:schemeClr val="accent1">
                  <a:lumMod val="50000"/>
                  <a:alpha val="0"/>
                </a:schemeClr>
              </a:gs>
              <a:gs pos="100000">
                <a:schemeClr val="accent1">
                  <a:alpha val="5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 y="4380927"/>
            <a:ext cx="12192000" cy="2019443"/>
          </a:xfrm>
          <a:prstGeom prst="rect">
            <a:avLst/>
          </a:prstGeom>
          <a:gradFill>
            <a:gsLst>
              <a:gs pos="32000">
                <a:schemeClr val="accent1">
                  <a:lumMod val="50000"/>
                  <a:alpha val="0"/>
                </a:schemeClr>
              </a:gs>
              <a:gs pos="100000">
                <a:srgbClr val="000000">
                  <a:alpha val="45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ubtitle 4"/>
          <p:cNvSpPr>
            <a:spLocks noGrp="1"/>
          </p:cNvSpPr>
          <p:nvPr>
            <p:ph type="subTitle" idx="1"/>
          </p:nvPr>
        </p:nvSpPr>
        <p:spPr>
          <a:xfrm>
            <a:off x="1329765" y="4892722"/>
            <a:ext cx="6387155" cy="1078173"/>
          </a:xfrm>
        </p:spPr>
        <p:txBody>
          <a:bodyPr anchor="ctr">
            <a:normAutofit/>
          </a:bodyPr>
          <a:lstStyle/>
          <a:p>
            <a:pPr algn="l"/>
            <a:endParaRPr lang="en-US">
              <a:solidFill>
                <a:srgbClr val="FFFFFF"/>
              </a:solidFill>
            </a:endParaRPr>
          </a:p>
        </p:txBody>
      </p:sp>
      <p:pic>
        <p:nvPicPr>
          <p:cNvPr id="6" name="Picture 5">
            <a:extLst>
              <a:ext uri="{FF2B5EF4-FFF2-40B4-BE49-F238E27FC236}">
                <a16:creationId xmlns:a16="http://schemas.microsoft.com/office/drawing/2014/main" id="{1929F5A7-076C-E7B8-D164-955EC3CF96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15" y="12438"/>
            <a:ext cx="1336107" cy="1110414"/>
          </a:xfrm>
          <a:prstGeom prst="rect">
            <a:avLst/>
          </a:prstGeom>
        </p:spPr>
      </p:pic>
    </p:spTree>
    <p:extLst>
      <p:ext uri="{BB962C8B-B14F-4D97-AF65-F5344CB8AC3E}">
        <p14:creationId xmlns:p14="http://schemas.microsoft.com/office/powerpoint/2010/main" val="2556347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4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94" name="Rectangle 3093">
            <a:extLst>
              <a:ext uri="{FF2B5EF4-FFF2-40B4-BE49-F238E27FC236}">
                <a16:creationId xmlns:a16="http://schemas.microsoft.com/office/drawing/2014/main" id="{F575A102-D95D-4D6E-8F1B-49EED0AEC6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8" name="Rectangle 3107">
            <a:extLst>
              <a:ext uri="{FF2B5EF4-FFF2-40B4-BE49-F238E27FC236}">
                <a16:creationId xmlns:a16="http://schemas.microsoft.com/office/drawing/2014/main" id="{158B3569-73B2-4D05-8E95-886A6EE17F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p:cNvSpPr>
            <a:spLocks noGrp="1"/>
          </p:cNvSpPr>
          <p:nvPr>
            <p:ph type="title"/>
          </p:nvPr>
        </p:nvSpPr>
        <p:spPr>
          <a:xfrm>
            <a:off x="793159" y="1377146"/>
            <a:ext cx="4076460" cy="3626217"/>
          </a:xfrm>
        </p:spPr>
        <p:txBody>
          <a:bodyPr vert="horz" lIns="91440" tIns="45720" rIns="91440" bIns="45720" rtlCol="0" anchor="b">
            <a:normAutofit/>
          </a:bodyPr>
          <a:lstStyle/>
          <a:p>
            <a:pPr algn="r"/>
            <a:r>
              <a:rPr lang="en-US" sz="5000" kern="1200">
                <a:solidFill>
                  <a:srgbClr val="FFFFFF"/>
                </a:solidFill>
                <a:latin typeface="+mj-lt"/>
                <a:ea typeface="+mj-ea"/>
                <a:cs typeface="+mj-cs"/>
              </a:rPr>
              <a:t>A breakthrough nanoparticle study</a:t>
            </a:r>
          </a:p>
        </p:txBody>
      </p:sp>
      <p:pic>
        <p:nvPicPr>
          <p:cNvPr id="3074" name="Picture 2"/>
          <p:cNvPicPr>
            <a:picLocks noGrp="1" noChangeAspect="1" noChangeArrowheads="1"/>
          </p:cNvPicPr>
          <p:nvPr>
            <p:ph idx="1"/>
          </p:nvPr>
        </p:nvPicPr>
        <p:blipFill>
          <a:blip r:embed="rId2">
            <a:alphaModFix/>
            <a:extLst>
              <a:ext uri="{28A0092B-C50C-407E-A947-70E740481C1C}">
                <a14:useLocalDpi xmlns:a14="http://schemas.microsoft.com/office/drawing/2010/main" val="0"/>
              </a:ext>
            </a:extLst>
          </a:blip>
          <a:stretch>
            <a:fillRect/>
          </a:stretch>
        </p:blipFill>
        <p:spPr bwMode="auto">
          <a:xfrm>
            <a:off x="5457027" y="1143341"/>
            <a:ext cx="6194967" cy="4584276"/>
          </a:xfrm>
          <a:prstGeom prst="rect">
            <a:avLst/>
          </a:prstGeom>
          <a:extLst>
            <a:ext uri="{909E8E84-426E-40DD-AFC4-6F175D3DCCD1}">
              <a14:hiddenFill xmlns:a14="http://schemas.microsoft.com/office/drawing/2010/main">
                <a:solidFill>
                  <a:schemeClr val="accent1"/>
                </a:solidFill>
              </a14:hiddenFill>
            </a:ext>
          </a:extLst>
        </p:spPr>
      </p:pic>
      <p:grpSp>
        <p:nvGrpSpPr>
          <p:cNvPr id="3109" name="Group 3108">
            <a:extLst>
              <a:ext uri="{FF2B5EF4-FFF2-40B4-BE49-F238E27FC236}">
                <a16:creationId xmlns:a16="http://schemas.microsoft.com/office/drawing/2014/main" id="{CF0FFF1F-79B6-4A13-A464-070CD6F896A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942198" y="814999"/>
            <a:ext cx="465458" cy="581435"/>
            <a:chOff x="10942198" y="814999"/>
            <a:chExt cx="465458" cy="581435"/>
          </a:xfrm>
          <a:solidFill>
            <a:srgbClr val="FFFFFF"/>
          </a:solidFill>
        </p:grpSpPr>
        <p:sp>
          <p:nvSpPr>
            <p:cNvPr id="3099" name="Graphic 17">
              <a:extLst>
                <a:ext uri="{FF2B5EF4-FFF2-40B4-BE49-F238E27FC236}">
                  <a16:creationId xmlns:a16="http://schemas.microsoft.com/office/drawing/2014/main" id="{B71758F4-3F46-45DA-8AC5-4E508DA080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57738" y="81499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grpFill/>
            <a:ln w="603" cap="flat">
              <a:noFill/>
              <a:prstDash val="solid"/>
              <a:miter/>
            </a:ln>
          </p:spPr>
          <p:txBody>
            <a:bodyPr rtlCol="0" anchor="ctr"/>
            <a:lstStyle/>
            <a:p>
              <a:endParaRPr lang="en-US">
                <a:solidFill>
                  <a:srgbClr val="FFFFFF"/>
                </a:solidFill>
              </a:endParaRPr>
            </a:p>
          </p:txBody>
        </p:sp>
        <p:sp>
          <p:nvSpPr>
            <p:cNvPr id="3110" name="Graphic 15">
              <a:extLst>
                <a:ext uri="{FF2B5EF4-FFF2-40B4-BE49-F238E27FC236}">
                  <a16:creationId xmlns:a16="http://schemas.microsoft.com/office/drawing/2014/main" id="{8550FED7-7C32-42BB-98DB-30272A6331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16518" y="104429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grpFill/>
            <a:ln w="422" cap="flat">
              <a:noFill/>
              <a:prstDash val="solid"/>
              <a:miter/>
            </a:ln>
          </p:spPr>
          <p:txBody>
            <a:bodyPr rtlCol="0" anchor="ctr"/>
            <a:lstStyle/>
            <a:p>
              <a:endParaRPr lang="en-US">
                <a:solidFill>
                  <a:srgbClr val="FFFFFF"/>
                </a:solidFill>
              </a:endParaRPr>
            </a:p>
          </p:txBody>
        </p:sp>
        <p:sp>
          <p:nvSpPr>
            <p:cNvPr id="3101" name="Graphic 21">
              <a:extLst>
                <a:ext uri="{FF2B5EF4-FFF2-40B4-BE49-F238E27FC236}">
                  <a16:creationId xmlns:a16="http://schemas.microsoft.com/office/drawing/2014/main" id="{8D61482F-F3C5-4D66-8C5D-C6BBE3E127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2198" y="1268720"/>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grpFill/>
            <a:ln w="610" cap="flat">
              <a:noFill/>
              <a:prstDash val="solid"/>
              <a:miter/>
            </a:ln>
          </p:spPr>
          <p:txBody>
            <a:bodyPr rtlCol="0" anchor="ctr"/>
            <a:lstStyle/>
            <a:p>
              <a:endParaRPr lang="en-US">
                <a:solidFill>
                  <a:srgbClr val="FFFFFF"/>
                </a:solidFill>
              </a:endParaRPr>
            </a:p>
          </p:txBody>
        </p:sp>
      </p:grpSp>
      <p:cxnSp>
        <p:nvCxnSpPr>
          <p:cNvPr id="3103" name="Straight Connector 3102">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29322" y="6274341"/>
            <a:ext cx="11353800" cy="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966EAEAE-D1C1-D76E-BAF7-2DE5B82DE0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15" y="12438"/>
            <a:ext cx="1336107" cy="1110414"/>
          </a:xfrm>
          <a:prstGeom prst="rect">
            <a:avLst/>
          </a:prstGeom>
        </p:spPr>
      </p:pic>
    </p:spTree>
    <p:extLst>
      <p:ext uri="{BB962C8B-B14F-4D97-AF65-F5344CB8AC3E}">
        <p14:creationId xmlns:p14="http://schemas.microsoft.com/office/powerpoint/2010/main" val="23300241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9" name="Rectangle 4108">
            <a:extLst>
              <a:ext uri="{FF2B5EF4-FFF2-40B4-BE49-F238E27FC236}">
                <a16:creationId xmlns:a16="http://schemas.microsoft.com/office/drawing/2014/main" id="{F575A102-D95D-4D6E-8F1B-49EED0AEC6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11" name="Rectangle 4110">
            <a:extLst>
              <a:ext uri="{FF2B5EF4-FFF2-40B4-BE49-F238E27FC236}">
                <a16:creationId xmlns:a16="http://schemas.microsoft.com/office/drawing/2014/main" id="{158B3569-73B2-4D05-8E95-886A6EE17F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p:cNvSpPr>
            <a:spLocks noGrp="1"/>
          </p:cNvSpPr>
          <p:nvPr>
            <p:ph type="title"/>
          </p:nvPr>
        </p:nvSpPr>
        <p:spPr>
          <a:xfrm>
            <a:off x="793159" y="1377146"/>
            <a:ext cx="4076460" cy="3626217"/>
          </a:xfrm>
        </p:spPr>
        <p:txBody>
          <a:bodyPr vert="horz" lIns="91440" tIns="45720" rIns="91440" bIns="45720" rtlCol="0" anchor="b">
            <a:normAutofit/>
          </a:bodyPr>
          <a:lstStyle/>
          <a:p>
            <a:pPr algn="r"/>
            <a:r>
              <a:rPr lang="en-US" sz="4400" kern="1200">
                <a:solidFill>
                  <a:srgbClr val="FFFFFF"/>
                </a:solidFill>
                <a:latin typeface="+mj-lt"/>
                <a:ea typeface="+mj-ea"/>
                <a:cs typeface="+mj-cs"/>
              </a:rPr>
              <a:t>A breakthrough EM signals of aqueous HD DNA sequences study</a:t>
            </a:r>
          </a:p>
        </p:txBody>
      </p:sp>
      <p:pic>
        <p:nvPicPr>
          <p:cNvPr id="4099" name="Picture 3"/>
          <p:cNvPicPr>
            <a:picLocks noGrp="1" noChangeAspect="1" noChangeArrowheads="1"/>
          </p:cNvPicPr>
          <p:nvPr>
            <p:ph idx="1"/>
          </p:nvPr>
        </p:nvPicPr>
        <p:blipFill>
          <a:blip r:embed="rId2">
            <a:alphaModFix/>
            <a:extLst>
              <a:ext uri="{28A0092B-C50C-407E-A947-70E740481C1C}">
                <a14:useLocalDpi xmlns:a14="http://schemas.microsoft.com/office/drawing/2010/main" val="0"/>
              </a:ext>
            </a:extLst>
          </a:blip>
          <a:stretch>
            <a:fillRect/>
          </a:stretch>
        </p:blipFill>
        <p:spPr bwMode="auto">
          <a:xfrm>
            <a:off x="5457027" y="2026125"/>
            <a:ext cx="6194967" cy="3701492"/>
          </a:xfrm>
          <a:prstGeom prst="rect">
            <a:avLst/>
          </a:prstGeom>
          <a:extLst>
            <a:ext uri="{909E8E84-426E-40DD-AFC4-6F175D3DCCD1}">
              <a14:hiddenFill xmlns:a14="http://schemas.microsoft.com/office/drawing/2010/main">
                <a:solidFill>
                  <a:schemeClr val="accent1"/>
                </a:solidFill>
              </a14:hiddenFill>
            </a:ext>
          </a:extLst>
        </p:spPr>
      </p:pic>
      <p:grpSp>
        <p:nvGrpSpPr>
          <p:cNvPr id="4113" name="Group 4112">
            <a:extLst>
              <a:ext uri="{FF2B5EF4-FFF2-40B4-BE49-F238E27FC236}">
                <a16:creationId xmlns:a16="http://schemas.microsoft.com/office/drawing/2014/main" id="{CF0FFF1F-79B6-4A13-A464-070CD6F896A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942198" y="814999"/>
            <a:ext cx="465458" cy="581435"/>
            <a:chOff x="10942198" y="814999"/>
            <a:chExt cx="465458" cy="581435"/>
          </a:xfrm>
          <a:solidFill>
            <a:srgbClr val="FFFFFF"/>
          </a:solidFill>
        </p:grpSpPr>
        <p:sp>
          <p:nvSpPr>
            <p:cNvPr id="4114" name="Graphic 17">
              <a:extLst>
                <a:ext uri="{FF2B5EF4-FFF2-40B4-BE49-F238E27FC236}">
                  <a16:creationId xmlns:a16="http://schemas.microsoft.com/office/drawing/2014/main" id="{B71758F4-3F46-45DA-8AC5-4E508DA080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57738" y="81499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grpFill/>
            <a:ln w="603" cap="flat">
              <a:noFill/>
              <a:prstDash val="solid"/>
              <a:miter/>
            </a:ln>
          </p:spPr>
          <p:txBody>
            <a:bodyPr rtlCol="0" anchor="ctr"/>
            <a:lstStyle/>
            <a:p>
              <a:endParaRPr lang="en-US">
                <a:solidFill>
                  <a:srgbClr val="FFFFFF"/>
                </a:solidFill>
              </a:endParaRPr>
            </a:p>
          </p:txBody>
        </p:sp>
        <p:sp>
          <p:nvSpPr>
            <p:cNvPr id="4115" name="Graphic 15">
              <a:extLst>
                <a:ext uri="{FF2B5EF4-FFF2-40B4-BE49-F238E27FC236}">
                  <a16:creationId xmlns:a16="http://schemas.microsoft.com/office/drawing/2014/main" id="{8550FED7-7C32-42BB-98DB-30272A6331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16518" y="104429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grpFill/>
            <a:ln w="422" cap="flat">
              <a:noFill/>
              <a:prstDash val="solid"/>
              <a:miter/>
            </a:ln>
          </p:spPr>
          <p:txBody>
            <a:bodyPr rtlCol="0" anchor="ctr"/>
            <a:lstStyle/>
            <a:p>
              <a:endParaRPr lang="en-US">
                <a:solidFill>
                  <a:srgbClr val="FFFFFF"/>
                </a:solidFill>
              </a:endParaRPr>
            </a:p>
          </p:txBody>
        </p:sp>
        <p:sp>
          <p:nvSpPr>
            <p:cNvPr id="4116" name="Graphic 21">
              <a:extLst>
                <a:ext uri="{FF2B5EF4-FFF2-40B4-BE49-F238E27FC236}">
                  <a16:creationId xmlns:a16="http://schemas.microsoft.com/office/drawing/2014/main" id="{8D61482F-F3C5-4D66-8C5D-C6BBE3E127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2198" y="1268720"/>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grpFill/>
            <a:ln w="610" cap="flat">
              <a:noFill/>
              <a:prstDash val="solid"/>
              <a:miter/>
            </a:ln>
          </p:spPr>
          <p:txBody>
            <a:bodyPr rtlCol="0" anchor="ctr"/>
            <a:lstStyle/>
            <a:p>
              <a:endParaRPr lang="en-US">
                <a:solidFill>
                  <a:srgbClr val="FFFFFF"/>
                </a:solidFill>
              </a:endParaRPr>
            </a:p>
          </p:txBody>
        </p:sp>
      </p:grpSp>
      <p:cxnSp>
        <p:nvCxnSpPr>
          <p:cNvPr id="4118" name="Straight Connector 4117">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29322" y="6274341"/>
            <a:ext cx="11353800" cy="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534746D-D9FC-25FD-8498-B6D252E955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15" y="12438"/>
            <a:ext cx="1336107" cy="1110414"/>
          </a:xfrm>
          <a:prstGeom prst="rect">
            <a:avLst/>
          </a:prstGeom>
        </p:spPr>
      </p:pic>
    </p:spTree>
    <p:extLst>
      <p:ext uri="{BB962C8B-B14F-4D97-AF65-F5344CB8AC3E}">
        <p14:creationId xmlns:p14="http://schemas.microsoft.com/office/powerpoint/2010/main" val="218738374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831</Words>
  <Application>Microsoft Office PowerPoint</Application>
  <PresentationFormat>Widescreen</PresentationFormat>
  <Paragraphs>53</Paragraphs>
  <Slides>16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Aptos</vt:lpstr>
      <vt:lpstr>Aptos Display</vt:lpstr>
      <vt:lpstr>Arial</vt:lpstr>
      <vt:lpstr>Office Theme</vt:lpstr>
      <vt:lpstr>Scientificity Behind Dynamisation</vt:lpstr>
      <vt:lpstr>Hahnemann’s view of Dynamisation - § 269</vt:lpstr>
      <vt:lpstr>Hahnemann’s view of Dynamisation - § 269</vt:lpstr>
      <vt:lpstr>Attempts to find out the characteristics of  high dilutions</vt:lpstr>
      <vt:lpstr>Attempts….</vt:lpstr>
      <vt:lpstr>Attempts…</vt:lpstr>
      <vt:lpstr>Recent developments  in this aspect</vt:lpstr>
      <vt:lpstr>A breakthrough nanoparticle study</vt:lpstr>
      <vt:lpstr>A breakthrough EM signals of aqueous HD DNA sequences study</vt:lpstr>
      <vt:lpstr>PowerPoint Presentation</vt:lpstr>
      <vt:lpstr>PowerPoint Presentation</vt:lpstr>
      <vt:lpstr>Conclusion</vt:lpstr>
      <vt:lpstr>Conclusion</vt:lpstr>
      <vt:lpstr>A long way to go…</vt:lpstr>
      <vt:lpstr>Conclusions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Dr. Valavan</dc:creator>
  <cp:lastModifiedBy>Dr. Valavan</cp:lastModifiedBy>
  <cp:revision>5</cp:revision>
  <dcterms:created xsi:type="dcterms:W3CDTF">2026-08-11T14:20:01Z</dcterms:created>
  <dcterms:modified xsi:type="dcterms:W3CDTF">2026-08-11T16:37:20Z</dcterms:modified>
</cp:coreProperties>
</file>